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9" r:id="rId1"/>
  </p:sldMasterIdLst>
  <p:sldIdLst>
    <p:sldId id="256" r:id="rId2"/>
    <p:sldId id="257"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3300"/>
    <a:srgbClr val="583C3C"/>
    <a:srgbClr val="AC7004"/>
    <a:srgbClr val="A97707"/>
    <a:srgbClr val="009644"/>
    <a:srgbClr val="996633"/>
    <a:srgbClr val="996600"/>
    <a:srgbClr val="66FFFF"/>
    <a:srgbClr val="2DA5D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545AD62-6868-41EE-8360-8EA977194234}" v="1306" dt="2020-11-22T09:18:27.71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974" autoAdjust="0"/>
    <p:restoredTop sz="94670" autoAdjust="0"/>
  </p:normalViewPr>
  <p:slideViewPr>
    <p:cSldViewPr snapToGrid="0">
      <p:cViewPr varScale="1">
        <p:scale>
          <a:sx n="91" d="100"/>
          <a:sy n="91" d="100"/>
        </p:scale>
        <p:origin x="56" y="132"/>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heme" Target="theme/theme1.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ijay kumar reddy jetty" userId="a765016dae462b88" providerId="LiveId" clId="{D545AD62-6868-41EE-8360-8EA977194234}"/>
    <pc:docChg chg="undo custSel mod addSld delSld modSld sldOrd modMainMaster">
      <pc:chgData name="vijay kumar reddy jetty" userId="a765016dae462b88" providerId="LiveId" clId="{D545AD62-6868-41EE-8360-8EA977194234}" dt="2020-11-22T09:18:34.692" v="10767" actId="1076"/>
      <pc:docMkLst>
        <pc:docMk/>
      </pc:docMkLst>
      <pc:sldChg chg="addSp delSp modSp mod modTransition setBg modAnim delDesignElem">
        <pc:chgData name="vijay kumar reddy jetty" userId="a765016dae462b88" providerId="LiveId" clId="{D545AD62-6868-41EE-8360-8EA977194234}" dt="2020-11-22T00:28:13.044" v="9354"/>
        <pc:sldMkLst>
          <pc:docMk/>
          <pc:sldMk cId="4061255507" sldId="256"/>
        </pc:sldMkLst>
        <pc:spChg chg="mod">
          <ac:chgData name="vijay kumar reddy jetty" userId="a765016dae462b88" providerId="LiveId" clId="{D545AD62-6868-41EE-8360-8EA977194234}" dt="2020-11-21T20:46:26.531" v="5680" actId="1076"/>
          <ac:spMkLst>
            <pc:docMk/>
            <pc:sldMk cId="4061255507" sldId="256"/>
            <ac:spMk id="3" creationId="{5C296763-3822-4896-9D61-3C3D0745FB52}"/>
          </ac:spMkLst>
        </pc:spChg>
        <pc:spChg chg="add del">
          <ac:chgData name="vijay kumar reddy jetty" userId="a765016dae462b88" providerId="LiveId" clId="{D545AD62-6868-41EE-8360-8EA977194234}" dt="2020-11-22T00:28:13.044" v="9354"/>
          <ac:spMkLst>
            <pc:docMk/>
            <pc:sldMk cId="4061255507" sldId="256"/>
            <ac:spMk id="9" creationId="{0DBF1ABE-8590-450D-BB49-BDDCCF3EEA9E}"/>
          </ac:spMkLst>
        </pc:spChg>
        <pc:spChg chg="add del">
          <ac:chgData name="vijay kumar reddy jetty" userId="a765016dae462b88" providerId="LiveId" clId="{D545AD62-6868-41EE-8360-8EA977194234}" dt="2020-11-22T00:28:13.044" v="9354"/>
          <ac:spMkLst>
            <pc:docMk/>
            <pc:sldMk cId="4061255507" sldId="256"/>
            <ac:spMk id="11" creationId="{391F8D69-709A-4575-A393-B4C26481AF3B}"/>
          </ac:spMkLst>
        </pc:spChg>
        <pc:spChg chg="add del">
          <ac:chgData name="vijay kumar reddy jetty" userId="a765016dae462b88" providerId="LiveId" clId="{D545AD62-6868-41EE-8360-8EA977194234}" dt="2020-11-22T00:28:13.044" v="9354"/>
          <ac:spMkLst>
            <pc:docMk/>
            <pc:sldMk cId="4061255507" sldId="256"/>
            <ac:spMk id="13" creationId="{C87A50C4-1191-461A-9E09-C8057F2AF01F}"/>
          </ac:spMkLst>
        </pc:spChg>
        <pc:spChg chg="add del">
          <ac:chgData name="vijay kumar reddy jetty" userId="a765016dae462b88" providerId="LiveId" clId="{D545AD62-6868-41EE-8360-8EA977194234}" dt="2020-11-22T00:28:13.044" v="9354"/>
          <ac:spMkLst>
            <pc:docMk/>
            <pc:sldMk cId="4061255507" sldId="256"/>
            <ac:spMk id="15" creationId="{BC87DA9F-8DB2-4D48-8716-A928FBB8A5D2}"/>
          </ac:spMkLst>
        </pc:spChg>
        <pc:spChg chg="mod">
          <ac:chgData name="vijay kumar reddy jetty" userId="a765016dae462b88" providerId="LiveId" clId="{D545AD62-6868-41EE-8360-8EA977194234}" dt="2020-11-21T20:46:17.529" v="5679" actId="1076"/>
          <ac:spMkLst>
            <pc:docMk/>
            <pc:sldMk cId="4061255507" sldId="256"/>
            <ac:spMk id="16" creationId="{3CBBFE90-7D59-4FDC-A0EC-253BCC088063}"/>
          </ac:spMkLst>
        </pc:spChg>
        <pc:spChg chg="add del">
          <ac:chgData name="vijay kumar reddy jetty" userId="a765016dae462b88" providerId="LiveId" clId="{D545AD62-6868-41EE-8360-8EA977194234}" dt="2020-11-22T00:28:13.044" v="9354"/>
          <ac:spMkLst>
            <pc:docMk/>
            <pc:sldMk cId="4061255507" sldId="256"/>
            <ac:spMk id="17" creationId="{195EA065-AC5D-431D-927E-87FF05884866}"/>
          </ac:spMkLst>
        </pc:spChg>
        <pc:spChg chg="add del">
          <ac:chgData name="vijay kumar reddy jetty" userId="a765016dae462b88" providerId="LiveId" clId="{D545AD62-6868-41EE-8360-8EA977194234}" dt="2020-11-22T00:28:13.044" v="9354"/>
          <ac:spMkLst>
            <pc:docMk/>
            <pc:sldMk cId="4061255507" sldId="256"/>
            <ac:spMk id="19" creationId="{46934B3C-D73F-4CD0-95B1-0244D662D1C7}"/>
          </ac:spMkLst>
        </pc:spChg>
        <pc:spChg chg="mod">
          <ac:chgData name="vijay kumar reddy jetty" userId="a765016dae462b88" providerId="LiveId" clId="{D545AD62-6868-41EE-8360-8EA977194234}" dt="2020-11-21T20:47:00.449" v="5684" actId="1076"/>
          <ac:spMkLst>
            <pc:docMk/>
            <pc:sldMk cId="4061255507" sldId="256"/>
            <ac:spMk id="20" creationId="{7E9C76A8-87EC-4596-ACCC-AC4A20AD736D}"/>
          </ac:spMkLst>
        </pc:spChg>
        <pc:spChg chg="add del">
          <ac:chgData name="vijay kumar reddy jetty" userId="a765016dae462b88" providerId="LiveId" clId="{D545AD62-6868-41EE-8360-8EA977194234}" dt="2020-11-19T04:00:11.162" v="49" actId="26606"/>
          <ac:spMkLst>
            <pc:docMk/>
            <pc:sldMk cId="4061255507" sldId="256"/>
            <ac:spMk id="25" creationId="{F5F0CD5C-72F3-4090-8A69-8E15CB432AC2}"/>
          </ac:spMkLst>
        </pc:spChg>
        <pc:spChg chg="add del">
          <ac:chgData name="vijay kumar reddy jetty" userId="a765016dae462b88" providerId="LiveId" clId="{D545AD62-6868-41EE-8360-8EA977194234}" dt="2020-11-19T04:00:11.162" v="49" actId="26606"/>
          <ac:spMkLst>
            <pc:docMk/>
            <pc:sldMk cId="4061255507" sldId="256"/>
            <ac:spMk id="27" creationId="{217496A2-9394-4FB7-BA0E-717D2D2E7A43}"/>
          </ac:spMkLst>
        </pc:spChg>
        <pc:spChg chg="add del">
          <ac:chgData name="vijay kumar reddy jetty" userId="a765016dae462b88" providerId="LiveId" clId="{D545AD62-6868-41EE-8360-8EA977194234}" dt="2020-11-19T04:00:11.162" v="49" actId="26606"/>
          <ac:spMkLst>
            <pc:docMk/>
            <pc:sldMk cId="4061255507" sldId="256"/>
            <ac:spMk id="33" creationId="{67374FB5-CBB7-46FF-95B5-2251BC6856ED}"/>
          </ac:spMkLst>
        </pc:spChg>
        <pc:spChg chg="add del">
          <ac:chgData name="vijay kumar reddy jetty" userId="a765016dae462b88" providerId="LiveId" clId="{D545AD62-6868-41EE-8360-8EA977194234}" dt="2020-11-19T04:00:11.162" v="49" actId="26606"/>
          <ac:spMkLst>
            <pc:docMk/>
            <pc:sldMk cId="4061255507" sldId="256"/>
            <ac:spMk id="35" creationId="{34BCEAB7-D9E0-40A4-9254-8593BD346EAB}"/>
          </ac:spMkLst>
        </pc:spChg>
        <pc:spChg chg="add del">
          <ac:chgData name="vijay kumar reddy jetty" userId="a765016dae462b88" providerId="LiveId" clId="{D545AD62-6868-41EE-8360-8EA977194234}" dt="2020-11-19T04:00:11.162" v="49" actId="26606"/>
          <ac:spMkLst>
            <pc:docMk/>
            <pc:sldMk cId="4061255507" sldId="256"/>
            <ac:spMk id="37" creationId="{D567A354-BB63-405C-8E5F-2F510E670F16}"/>
          </ac:spMkLst>
        </pc:spChg>
        <pc:spChg chg="add del">
          <ac:chgData name="vijay kumar reddy jetty" userId="a765016dae462b88" providerId="LiveId" clId="{D545AD62-6868-41EE-8360-8EA977194234}" dt="2020-11-19T04:00:11.162" v="49" actId="26606"/>
          <ac:spMkLst>
            <pc:docMk/>
            <pc:sldMk cId="4061255507" sldId="256"/>
            <ac:spMk id="39" creationId="{9185A8D7-2F20-4F7A-97BE-21DB1654C7F7}"/>
          </ac:spMkLst>
        </pc:spChg>
        <pc:spChg chg="add del">
          <ac:chgData name="vijay kumar reddy jetty" userId="a765016dae462b88" providerId="LiveId" clId="{D545AD62-6868-41EE-8360-8EA977194234}" dt="2020-11-19T04:00:11.162" v="49" actId="26606"/>
          <ac:spMkLst>
            <pc:docMk/>
            <pc:sldMk cId="4061255507" sldId="256"/>
            <ac:spMk id="41" creationId="{CB65BD56-22B3-4E13-BFCA-B8E8BEB92D6C}"/>
          </ac:spMkLst>
        </pc:spChg>
        <pc:spChg chg="add del">
          <ac:chgData name="vijay kumar reddy jetty" userId="a765016dae462b88" providerId="LiveId" clId="{D545AD62-6868-41EE-8360-8EA977194234}" dt="2020-11-19T04:00:11.162" v="49" actId="26606"/>
          <ac:spMkLst>
            <pc:docMk/>
            <pc:sldMk cId="4061255507" sldId="256"/>
            <ac:spMk id="43" creationId="{6790ED68-BCA0-4247-A72F-1CB85DF068C3}"/>
          </ac:spMkLst>
        </pc:spChg>
        <pc:spChg chg="add del">
          <ac:chgData name="vijay kumar reddy jetty" userId="a765016dae462b88" providerId="LiveId" clId="{D545AD62-6868-41EE-8360-8EA977194234}" dt="2020-11-19T04:00:11.162" v="49" actId="26606"/>
          <ac:spMkLst>
            <pc:docMk/>
            <pc:sldMk cId="4061255507" sldId="256"/>
            <ac:spMk id="45" creationId="{DD0F2B3F-DC55-4FA7-B667-1ACD07920937}"/>
          </ac:spMkLst>
        </pc:spChg>
        <pc:spChg chg="add del">
          <ac:chgData name="vijay kumar reddy jetty" userId="a765016dae462b88" providerId="LiveId" clId="{D545AD62-6868-41EE-8360-8EA977194234}" dt="2020-11-19T04:00:14.780" v="53" actId="26606"/>
          <ac:spMkLst>
            <pc:docMk/>
            <pc:sldMk cId="4061255507" sldId="256"/>
            <ac:spMk id="49" creationId="{BF120A21-0841-4823-B0C4-28AEBCEF9B78}"/>
          </ac:spMkLst>
        </pc:spChg>
        <pc:spChg chg="add del">
          <ac:chgData name="vijay kumar reddy jetty" userId="a765016dae462b88" providerId="LiveId" clId="{D545AD62-6868-41EE-8360-8EA977194234}" dt="2020-11-19T04:00:14.780" v="53" actId="26606"/>
          <ac:spMkLst>
            <pc:docMk/>
            <pc:sldMk cId="4061255507" sldId="256"/>
            <ac:spMk id="51" creationId="{DBB05BAE-BBD3-4289-899F-A6851503C6B0}"/>
          </ac:spMkLst>
        </pc:spChg>
        <pc:spChg chg="add del">
          <ac:chgData name="vijay kumar reddy jetty" userId="a765016dae462b88" providerId="LiveId" clId="{D545AD62-6868-41EE-8360-8EA977194234}" dt="2020-11-19T04:00:12.702" v="51" actId="26606"/>
          <ac:spMkLst>
            <pc:docMk/>
            <pc:sldMk cId="4061255507" sldId="256"/>
            <ac:spMk id="53" creationId="{EB6743CF-E74B-4A3C-A785-599069DB89DF}"/>
          </ac:spMkLst>
        </pc:spChg>
        <pc:spChg chg="add mod">
          <ac:chgData name="vijay kumar reddy jetty" userId="a765016dae462b88" providerId="LiveId" clId="{D545AD62-6868-41EE-8360-8EA977194234}" dt="2020-11-20T19:38:28.128" v="1081" actId="1076"/>
          <ac:spMkLst>
            <pc:docMk/>
            <pc:sldMk cId="4061255507" sldId="256"/>
            <ac:spMk id="54" creationId="{E6EBC000-CE3A-42D6-90F5-E38488E56984}"/>
          </ac:spMkLst>
        </pc:spChg>
        <pc:spChg chg="add del">
          <ac:chgData name="vijay kumar reddy jetty" userId="a765016dae462b88" providerId="LiveId" clId="{D545AD62-6868-41EE-8360-8EA977194234}" dt="2020-11-19T04:00:14.780" v="53" actId="26606"/>
          <ac:spMkLst>
            <pc:docMk/>
            <pc:sldMk cId="4061255507" sldId="256"/>
            <ac:spMk id="63" creationId="{3F088236-D655-4F88-B238-E16762358025}"/>
          </ac:spMkLst>
        </pc:spChg>
        <pc:spChg chg="add del">
          <ac:chgData name="vijay kumar reddy jetty" userId="a765016dae462b88" providerId="LiveId" clId="{D545AD62-6868-41EE-8360-8EA977194234}" dt="2020-11-19T04:00:14.780" v="53" actId="26606"/>
          <ac:spMkLst>
            <pc:docMk/>
            <pc:sldMk cId="4061255507" sldId="256"/>
            <ac:spMk id="64" creationId="{3DAC0C92-199E-475C-9390-119A9B027276}"/>
          </ac:spMkLst>
        </pc:spChg>
        <pc:spChg chg="add del">
          <ac:chgData name="vijay kumar reddy jetty" userId="a765016dae462b88" providerId="LiveId" clId="{D545AD62-6868-41EE-8360-8EA977194234}" dt="2020-11-19T04:00:14.780" v="53" actId="26606"/>
          <ac:spMkLst>
            <pc:docMk/>
            <pc:sldMk cId="4061255507" sldId="256"/>
            <ac:spMk id="65" creationId="{C4CFB339-0ED8-4FE2-9EF1-6D1375B8499B}"/>
          </ac:spMkLst>
        </pc:spChg>
        <pc:spChg chg="add del">
          <ac:chgData name="vijay kumar reddy jetty" userId="a765016dae462b88" providerId="LiveId" clId="{D545AD62-6868-41EE-8360-8EA977194234}" dt="2020-11-19T04:00:14.780" v="53" actId="26606"/>
          <ac:spMkLst>
            <pc:docMk/>
            <pc:sldMk cId="4061255507" sldId="256"/>
            <ac:spMk id="66" creationId="{31896C80-2069-4431-9C19-83B913734490}"/>
          </ac:spMkLst>
        </pc:spChg>
        <pc:spChg chg="add del">
          <ac:chgData name="vijay kumar reddy jetty" userId="a765016dae462b88" providerId="LiveId" clId="{D545AD62-6868-41EE-8360-8EA977194234}" dt="2020-11-19T04:00:14.780" v="53" actId="26606"/>
          <ac:spMkLst>
            <pc:docMk/>
            <pc:sldMk cId="4061255507" sldId="256"/>
            <ac:spMk id="67" creationId="{9874D11C-36F5-4BBE-A490-019A54E953B0}"/>
          </ac:spMkLst>
        </pc:spChg>
        <pc:grpChg chg="add del">
          <ac:chgData name="vijay kumar reddy jetty" userId="a765016dae462b88" providerId="LiveId" clId="{D545AD62-6868-41EE-8360-8EA977194234}" dt="2020-11-19T04:00:12.702" v="51" actId="26606"/>
          <ac:grpSpMkLst>
            <pc:docMk/>
            <pc:sldMk cId="4061255507" sldId="256"/>
            <ac:grpSpMk id="47" creationId="{10BE40E3-5550-4CDD-B4FD-387C33EBF157}"/>
          </ac:grpSpMkLst>
        </pc:grpChg>
        <pc:grpChg chg="add del">
          <ac:chgData name="vijay kumar reddy jetty" userId="a765016dae462b88" providerId="LiveId" clId="{D545AD62-6868-41EE-8360-8EA977194234}" dt="2020-11-19T04:00:14.780" v="53" actId="26606"/>
          <ac:grpSpMkLst>
            <pc:docMk/>
            <pc:sldMk cId="4061255507" sldId="256"/>
            <ac:grpSpMk id="55" creationId="{10BE40E3-5550-4CDD-B4FD-387C33EBF157}"/>
          </ac:grpSpMkLst>
        </pc:grpChg>
        <pc:picChg chg="mod ord">
          <ac:chgData name="vijay kumar reddy jetty" userId="a765016dae462b88" providerId="LiveId" clId="{D545AD62-6868-41EE-8360-8EA977194234}" dt="2020-11-21T22:54:04.113" v="7275" actId="1076"/>
          <ac:picMkLst>
            <pc:docMk/>
            <pc:sldMk cId="4061255507" sldId="256"/>
            <ac:picMk id="4" creationId="{803EB4B4-8BD7-41B3-AFCE-2BF82E4F2547}"/>
          </ac:picMkLst>
        </pc:picChg>
        <pc:picChg chg="add del mod">
          <ac:chgData name="vijay kumar reddy jetty" userId="a765016dae462b88" providerId="LiveId" clId="{D545AD62-6868-41EE-8360-8EA977194234}" dt="2020-11-21T20:30:34.657" v="4967" actId="478"/>
          <ac:picMkLst>
            <pc:docMk/>
            <pc:sldMk cId="4061255507" sldId="256"/>
            <ac:picMk id="14" creationId="{2D59F04A-E236-4DB6-87A7-E6E0EEAC2AA9}"/>
          </ac:picMkLst>
        </pc:picChg>
        <pc:picChg chg="add mod">
          <ac:chgData name="vijay kumar reddy jetty" userId="a765016dae462b88" providerId="LiveId" clId="{D545AD62-6868-41EE-8360-8EA977194234}" dt="2020-11-21T20:45:44.927" v="5676"/>
          <ac:picMkLst>
            <pc:docMk/>
            <pc:sldMk cId="4061255507" sldId="256"/>
            <ac:picMk id="18" creationId="{8F4FBB74-B31F-4217-A5B3-B9E49A731D7E}"/>
          </ac:picMkLst>
        </pc:picChg>
        <pc:picChg chg="add mod">
          <ac:chgData name="vijay kumar reddy jetty" userId="a765016dae462b88" providerId="LiveId" clId="{D545AD62-6868-41EE-8360-8EA977194234}" dt="2020-11-21T20:47:12.735" v="5687" actId="1076"/>
          <ac:picMkLst>
            <pc:docMk/>
            <pc:sldMk cId="4061255507" sldId="256"/>
            <ac:picMk id="21" creationId="{9825AE55-2913-4EF1-BA96-93FF9BF7C1D9}"/>
          </ac:picMkLst>
        </pc:picChg>
        <pc:cxnChg chg="add del">
          <ac:chgData name="vijay kumar reddy jetty" userId="a765016dae462b88" providerId="LiveId" clId="{D545AD62-6868-41EE-8360-8EA977194234}" dt="2020-11-19T04:00:11.162" v="49" actId="26606"/>
          <ac:cxnSpMkLst>
            <pc:docMk/>
            <pc:sldMk cId="4061255507" sldId="256"/>
            <ac:cxnSpMk id="29" creationId="{D02CF681-4765-4E88-802F-B2474DCD516A}"/>
          </ac:cxnSpMkLst>
        </pc:cxnChg>
        <pc:cxnChg chg="add del">
          <ac:chgData name="vijay kumar reddy jetty" userId="a765016dae462b88" providerId="LiveId" clId="{D545AD62-6868-41EE-8360-8EA977194234}" dt="2020-11-19T04:00:11.162" v="49" actId="26606"/>
          <ac:cxnSpMkLst>
            <pc:docMk/>
            <pc:sldMk cId="4061255507" sldId="256"/>
            <ac:cxnSpMk id="31" creationId="{3D57B2BA-243C-45C7-A5D8-46CA719437FC}"/>
          </ac:cxnSpMkLst>
        </pc:cxnChg>
        <pc:cxnChg chg="add del">
          <ac:chgData name="vijay kumar reddy jetty" userId="a765016dae462b88" providerId="LiveId" clId="{D545AD62-6868-41EE-8360-8EA977194234}" dt="2020-11-19T04:00:14.780" v="53" actId="26606"/>
          <ac:cxnSpMkLst>
            <pc:docMk/>
            <pc:sldMk cId="4061255507" sldId="256"/>
            <ac:cxnSpMk id="61" creationId="{64FA5DFF-7FE6-4855-84E6-DFA78EE978BD}"/>
          </ac:cxnSpMkLst>
        </pc:cxnChg>
        <pc:cxnChg chg="add del">
          <ac:chgData name="vijay kumar reddy jetty" userId="a765016dae462b88" providerId="LiveId" clId="{D545AD62-6868-41EE-8360-8EA977194234}" dt="2020-11-19T04:00:14.780" v="53" actId="26606"/>
          <ac:cxnSpMkLst>
            <pc:docMk/>
            <pc:sldMk cId="4061255507" sldId="256"/>
            <ac:cxnSpMk id="62" creationId="{2AFD8CBA-54A3-4363-991B-B9C631BBFA74}"/>
          </ac:cxnSpMkLst>
        </pc:cxnChg>
      </pc:sldChg>
      <pc:sldChg chg="addSp delSp modSp mod ord modTransition setBg modAnim delDesignElem">
        <pc:chgData name="vijay kumar reddy jetty" userId="a765016dae462b88" providerId="LiveId" clId="{D545AD62-6868-41EE-8360-8EA977194234}" dt="2020-11-22T01:41:13.696" v="10027" actId="20577"/>
        <pc:sldMkLst>
          <pc:docMk/>
          <pc:sldMk cId="1887080803" sldId="257"/>
        </pc:sldMkLst>
        <pc:spChg chg="mod">
          <ac:chgData name="vijay kumar reddy jetty" userId="a765016dae462b88" providerId="LiveId" clId="{D545AD62-6868-41EE-8360-8EA977194234}" dt="2020-11-22T00:28:09.915" v="9348"/>
          <ac:spMkLst>
            <pc:docMk/>
            <pc:sldMk cId="1887080803" sldId="257"/>
            <ac:spMk id="2" creationId="{9FDC672E-B9CD-4B53-B2A2-54A4B04DD6D6}"/>
          </ac:spMkLst>
        </pc:spChg>
        <pc:spChg chg="add mod">
          <ac:chgData name="vijay kumar reddy jetty" userId="a765016dae462b88" providerId="LiveId" clId="{D545AD62-6868-41EE-8360-8EA977194234}" dt="2020-11-22T01:41:13.696" v="10027" actId="20577"/>
          <ac:spMkLst>
            <pc:docMk/>
            <pc:sldMk cId="1887080803" sldId="257"/>
            <ac:spMk id="21" creationId="{A19F2531-8B97-43BF-A7BA-EC8A591BBD57}"/>
          </ac:spMkLst>
        </pc:spChg>
        <pc:spChg chg="add del">
          <ac:chgData name="vijay kumar reddy jetty" userId="a765016dae462b88" providerId="LiveId" clId="{D545AD62-6868-41EE-8360-8EA977194234}" dt="2020-11-22T00:28:13.044" v="9354"/>
          <ac:spMkLst>
            <pc:docMk/>
            <pc:sldMk cId="1887080803" sldId="257"/>
            <ac:spMk id="38" creationId="{9B0F7D69-D93C-4C38-A23D-76E000D691CD}"/>
          </ac:spMkLst>
        </pc:spChg>
        <pc:spChg chg="add del">
          <ac:chgData name="vijay kumar reddy jetty" userId="a765016dae462b88" providerId="LiveId" clId="{D545AD62-6868-41EE-8360-8EA977194234}" dt="2020-11-22T00:28:13.044" v="9354"/>
          <ac:spMkLst>
            <pc:docMk/>
            <pc:sldMk cId="1887080803" sldId="257"/>
            <ac:spMk id="40" creationId="{8CD419D4-EA9D-42D9-BF62-B07F0B7B672B}"/>
          </ac:spMkLst>
        </pc:spChg>
        <pc:spChg chg="add del">
          <ac:chgData name="vijay kumar reddy jetty" userId="a765016dae462b88" providerId="LiveId" clId="{D545AD62-6868-41EE-8360-8EA977194234}" dt="2020-11-22T00:28:13.044" v="9354"/>
          <ac:spMkLst>
            <pc:docMk/>
            <pc:sldMk cId="1887080803" sldId="257"/>
            <ac:spMk id="42" creationId="{1C6FEC9B-9608-4181-A9E5-A1B80E72021C}"/>
          </ac:spMkLst>
        </pc:spChg>
        <pc:spChg chg="add del">
          <ac:chgData name="vijay kumar reddy jetty" userId="a765016dae462b88" providerId="LiveId" clId="{D545AD62-6868-41EE-8360-8EA977194234}" dt="2020-11-22T00:28:13.044" v="9354"/>
          <ac:spMkLst>
            <pc:docMk/>
            <pc:sldMk cId="1887080803" sldId="257"/>
            <ac:spMk id="44" creationId="{AB1564ED-F26F-451D-97D6-A6EC3E83FD55}"/>
          </ac:spMkLst>
        </pc:spChg>
        <pc:spChg chg="add del">
          <ac:chgData name="vijay kumar reddy jetty" userId="a765016dae462b88" providerId="LiveId" clId="{D545AD62-6868-41EE-8360-8EA977194234}" dt="2020-11-22T00:28:13.044" v="9354"/>
          <ac:spMkLst>
            <pc:docMk/>
            <pc:sldMk cId="1887080803" sldId="257"/>
            <ac:spMk id="46" creationId="{0CA184B6-3482-4F43-87F0-BC765DCFD8A8}"/>
          </ac:spMkLst>
        </pc:spChg>
        <pc:spChg chg="mod">
          <ac:chgData name="vijay kumar reddy jetty" userId="a765016dae462b88" providerId="LiveId" clId="{D545AD62-6868-41EE-8360-8EA977194234}" dt="2020-11-19T03:44:28.744" v="4" actId="207"/>
          <ac:spMkLst>
            <pc:docMk/>
            <pc:sldMk cId="1887080803" sldId="257"/>
            <ac:spMk id="47" creationId="{3BA238F4-A0DE-49CE-BF30-1A594F8E71BF}"/>
          </ac:spMkLst>
        </pc:spChg>
        <pc:spChg chg="add del">
          <ac:chgData name="vijay kumar reddy jetty" userId="a765016dae462b88" providerId="LiveId" clId="{D545AD62-6868-41EE-8360-8EA977194234}" dt="2020-11-22T00:28:13.044" v="9354"/>
          <ac:spMkLst>
            <pc:docMk/>
            <pc:sldMk cId="1887080803" sldId="257"/>
            <ac:spMk id="48" creationId="{6C869923-8380-4244-9548-802C330638A0}"/>
          </ac:spMkLst>
        </pc:spChg>
        <pc:spChg chg="add del">
          <ac:chgData name="vijay kumar reddy jetty" userId="a765016dae462b88" providerId="LiveId" clId="{D545AD62-6868-41EE-8360-8EA977194234}" dt="2020-11-22T00:28:13.044" v="9354"/>
          <ac:spMkLst>
            <pc:docMk/>
            <pc:sldMk cId="1887080803" sldId="257"/>
            <ac:spMk id="50" creationId="{C06255F2-BC67-4DDE-B34E-AC4BA21838CC}"/>
          </ac:spMkLst>
        </pc:spChg>
        <pc:spChg chg="add del">
          <ac:chgData name="vijay kumar reddy jetty" userId="a765016dae462b88" providerId="LiveId" clId="{D545AD62-6868-41EE-8360-8EA977194234}" dt="2020-11-22T00:28:13.044" v="9354"/>
          <ac:spMkLst>
            <pc:docMk/>
            <pc:sldMk cId="1887080803" sldId="257"/>
            <ac:spMk id="52" creationId="{55169443-FCCD-4C0A-8C69-18CD3FA0968D}"/>
          </ac:spMkLst>
        </pc:spChg>
        <pc:spChg chg="add del">
          <ac:chgData name="vijay kumar reddy jetty" userId="a765016dae462b88" providerId="LiveId" clId="{D545AD62-6868-41EE-8360-8EA977194234}" dt="2020-11-22T00:28:13.044" v="9354"/>
          <ac:spMkLst>
            <pc:docMk/>
            <pc:sldMk cId="1887080803" sldId="257"/>
            <ac:spMk id="54" creationId="{0DBF1ABE-8590-450D-BB49-BDDCCF3EEA9E}"/>
          </ac:spMkLst>
        </pc:spChg>
        <pc:spChg chg="add del">
          <ac:chgData name="vijay kumar reddy jetty" userId="a765016dae462b88" providerId="LiveId" clId="{D545AD62-6868-41EE-8360-8EA977194234}" dt="2020-11-22T00:28:13.044" v="9354"/>
          <ac:spMkLst>
            <pc:docMk/>
            <pc:sldMk cId="1887080803" sldId="257"/>
            <ac:spMk id="56" creationId="{391F8D69-709A-4575-A393-B4C26481AF3B}"/>
          </ac:spMkLst>
        </pc:spChg>
        <pc:spChg chg="add del">
          <ac:chgData name="vijay kumar reddy jetty" userId="a765016dae462b88" providerId="LiveId" clId="{D545AD62-6868-41EE-8360-8EA977194234}" dt="2020-11-22T00:28:13.044" v="9354"/>
          <ac:spMkLst>
            <pc:docMk/>
            <pc:sldMk cId="1887080803" sldId="257"/>
            <ac:spMk id="58" creationId="{C87A50C4-1191-461A-9E09-C8057F2AF01F}"/>
          </ac:spMkLst>
        </pc:spChg>
        <pc:spChg chg="add del">
          <ac:chgData name="vijay kumar reddy jetty" userId="a765016dae462b88" providerId="LiveId" clId="{D545AD62-6868-41EE-8360-8EA977194234}" dt="2020-11-22T00:28:13.044" v="9354"/>
          <ac:spMkLst>
            <pc:docMk/>
            <pc:sldMk cId="1887080803" sldId="257"/>
            <ac:spMk id="60" creationId="{BC87DA9F-8DB2-4D48-8716-A928FBB8A5D2}"/>
          </ac:spMkLst>
        </pc:spChg>
        <pc:spChg chg="add del">
          <ac:chgData name="vijay kumar reddy jetty" userId="a765016dae462b88" providerId="LiveId" clId="{D545AD62-6868-41EE-8360-8EA977194234}" dt="2020-11-22T00:28:13.044" v="9354"/>
          <ac:spMkLst>
            <pc:docMk/>
            <pc:sldMk cId="1887080803" sldId="257"/>
            <ac:spMk id="62" creationId="{195EA065-AC5D-431D-927E-87FF05884866}"/>
          </ac:spMkLst>
        </pc:spChg>
        <pc:spChg chg="add del">
          <ac:chgData name="vijay kumar reddy jetty" userId="a765016dae462b88" providerId="LiveId" clId="{D545AD62-6868-41EE-8360-8EA977194234}" dt="2020-11-22T00:28:13.044" v="9354"/>
          <ac:spMkLst>
            <pc:docMk/>
            <pc:sldMk cId="1887080803" sldId="257"/>
            <ac:spMk id="64" creationId="{46934B3C-D73F-4CD0-95B1-0244D662D1C7}"/>
          </ac:spMkLst>
        </pc:spChg>
        <pc:picChg chg="mod">
          <ac:chgData name="vijay kumar reddy jetty" userId="a765016dae462b88" providerId="LiveId" clId="{D545AD62-6868-41EE-8360-8EA977194234}" dt="2020-11-20T19:35:37.386" v="1059" actId="1076"/>
          <ac:picMkLst>
            <pc:docMk/>
            <pc:sldMk cId="1887080803" sldId="257"/>
            <ac:picMk id="4" creationId="{1B79A72F-2A9F-4863-9EEB-13A307710D1F}"/>
          </ac:picMkLst>
        </pc:picChg>
      </pc:sldChg>
      <pc:sldChg chg="new add del">
        <pc:chgData name="vijay kumar reddy jetty" userId="a765016dae462b88" providerId="LiveId" clId="{D545AD62-6868-41EE-8360-8EA977194234}" dt="2020-11-19T03:46:50.384" v="13" actId="47"/>
        <pc:sldMkLst>
          <pc:docMk/>
          <pc:sldMk cId="2608820897" sldId="258"/>
        </pc:sldMkLst>
      </pc:sldChg>
      <pc:sldChg chg="delSp add del setBg delDesignElem">
        <pc:chgData name="vijay kumar reddy jetty" userId="a765016dae462b88" providerId="LiveId" clId="{D545AD62-6868-41EE-8360-8EA977194234}" dt="2020-11-19T03:46:42.830" v="10" actId="2696"/>
        <pc:sldMkLst>
          <pc:docMk/>
          <pc:sldMk cId="1132512577" sldId="259"/>
        </pc:sldMkLst>
        <pc:spChg chg="del">
          <ac:chgData name="vijay kumar reddy jetty" userId="a765016dae462b88" providerId="LiveId" clId="{D545AD62-6868-41EE-8360-8EA977194234}" dt="2020-11-19T03:46:28.460" v="7"/>
          <ac:spMkLst>
            <pc:docMk/>
            <pc:sldMk cId="1132512577" sldId="259"/>
            <ac:spMk id="38" creationId="{9B0F7D69-D93C-4C38-A23D-76E000D691CD}"/>
          </ac:spMkLst>
        </pc:spChg>
        <pc:spChg chg="del">
          <ac:chgData name="vijay kumar reddy jetty" userId="a765016dae462b88" providerId="LiveId" clId="{D545AD62-6868-41EE-8360-8EA977194234}" dt="2020-11-19T03:46:28.460" v="7"/>
          <ac:spMkLst>
            <pc:docMk/>
            <pc:sldMk cId="1132512577" sldId="259"/>
            <ac:spMk id="40" creationId="{8CD419D4-EA9D-42D9-BF62-B07F0B7B672B}"/>
          </ac:spMkLst>
        </pc:spChg>
        <pc:spChg chg="del">
          <ac:chgData name="vijay kumar reddy jetty" userId="a765016dae462b88" providerId="LiveId" clId="{D545AD62-6868-41EE-8360-8EA977194234}" dt="2020-11-19T03:46:28.460" v="7"/>
          <ac:spMkLst>
            <pc:docMk/>
            <pc:sldMk cId="1132512577" sldId="259"/>
            <ac:spMk id="42" creationId="{1C6FEC9B-9608-4181-A9E5-A1B80E72021C}"/>
          </ac:spMkLst>
        </pc:spChg>
        <pc:spChg chg="del">
          <ac:chgData name="vijay kumar reddy jetty" userId="a765016dae462b88" providerId="LiveId" clId="{D545AD62-6868-41EE-8360-8EA977194234}" dt="2020-11-19T03:46:28.460" v="7"/>
          <ac:spMkLst>
            <pc:docMk/>
            <pc:sldMk cId="1132512577" sldId="259"/>
            <ac:spMk id="44" creationId="{AB1564ED-F26F-451D-97D6-A6EC3E83FD55}"/>
          </ac:spMkLst>
        </pc:spChg>
        <pc:spChg chg="del">
          <ac:chgData name="vijay kumar reddy jetty" userId="a765016dae462b88" providerId="LiveId" clId="{D545AD62-6868-41EE-8360-8EA977194234}" dt="2020-11-19T03:46:28.460" v="7"/>
          <ac:spMkLst>
            <pc:docMk/>
            <pc:sldMk cId="1132512577" sldId="259"/>
            <ac:spMk id="46" creationId="{0CA184B6-3482-4F43-87F0-BC765DCFD8A8}"/>
          </ac:spMkLst>
        </pc:spChg>
        <pc:spChg chg="del">
          <ac:chgData name="vijay kumar reddy jetty" userId="a765016dae462b88" providerId="LiveId" clId="{D545AD62-6868-41EE-8360-8EA977194234}" dt="2020-11-19T03:46:28.460" v="7"/>
          <ac:spMkLst>
            <pc:docMk/>
            <pc:sldMk cId="1132512577" sldId="259"/>
            <ac:spMk id="48" creationId="{6C869923-8380-4244-9548-802C330638A0}"/>
          </ac:spMkLst>
        </pc:spChg>
        <pc:spChg chg="del">
          <ac:chgData name="vijay kumar reddy jetty" userId="a765016dae462b88" providerId="LiveId" clId="{D545AD62-6868-41EE-8360-8EA977194234}" dt="2020-11-19T03:46:28.460" v="7"/>
          <ac:spMkLst>
            <pc:docMk/>
            <pc:sldMk cId="1132512577" sldId="259"/>
            <ac:spMk id="50" creationId="{C06255F2-BC67-4DDE-B34E-AC4BA21838CC}"/>
          </ac:spMkLst>
        </pc:spChg>
        <pc:spChg chg="del">
          <ac:chgData name="vijay kumar reddy jetty" userId="a765016dae462b88" providerId="LiveId" clId="{D545AD62-6868-41EE-8360-8EA977194234}" dt="2020-11-19T03:46:28.460" v="7"/>
          <ac:spMkLst>
            <pc:docMk/>
            <pc:sldMk cId="1132512577" sldId="259"/>
            <ac:spMk id="52" creationId="{55169443-FCCD-4C0A-8C69-18CD3FA0968D}"/>
          </ac:spMkLst>
        </pc:spChg>
        <pc:spChg chg="del">
          <ac:chgData name="vijay kumar reddy jetty" userId="a765016dae462b88" providerId="LiveId" clId="{D545AD62-6868-41EE-8360-8EA977194234}" dt="2020-11-19T03:46:28.460" v="7"/>
          <ac:spMkLst>
            <pc:docMk/>
            <pc:sldMk cId="1132512577" sldId="259"/>
            <ac:spMk id="54" creationId="{0DBF1ABE-8590-450D-BB49-BDDCCF3EEA9E}"/>
          </ac:spMkLst>
        </pc:spChg>
        <pc:spChg chg="del">
          <ac:chgData name="vijay kumar reddy jetty" userId="a765016dae462b88" providerId="LiveId" clId="{D545AD62-6868-41EE-8360-8EA977194234}" dt="2020-11-19T03:46:28.460" v="7"/>
          <ac:spMkLst>
            <pc:docMk/>
            <pc:sldMk cId="1132512577" sldId="259"/>
            <ac:spMk id="56" creationId="{391F8D69-709A-4575-A393-B4C26481AF3B}"/>
          </ac:spMkLst>
        </pc:spChg>
        <pc:spChg chg="del">
          <ac:chgData name="vijay kumar reddy jetty" userId="a765016dae462b88" providerId="LiveId" clId="{D545AD62-6868-41EE-8360-8EA977194234}" dt="2020-11-19T03:46:28.460" v="7"/>
          <ac:spMkLst>
            <pc:docMk/>
            <pc:sldMk cId="1132512577" sldId="259"/>
            <ac:spMk id="58" creationId="{C87A50C4-1191-461A-9E09-C8057F2AF01F}"/>
          </ac:spMkLst>
        </pc:spChg>
        <pc:spChg chg="del">
          <ac:chgData name="vijay kumar reddy jetty" userId="a765016dae462b88" providerId="LiveId" clId="{D545AD62-6868-41EE-8360-8EA977194234}" dt="2020-11-19T03:46:28.460" v="7"/>
          <ac:spMkLst>
            <pc:docMk/>
            <pc:sldMk cId="1132512577" sldId="259"/>
            <ac:spMk id="60" creationId="{BC87DA9F-8DB2-4D48-8716-A928FBB8A5D2}"/>
          </ac:spMkLst>
        </pc:spChg>
        <pc:spChg chg="del">
          <ac:chgData name="vijay kumar reddy jetty" userId="a765016dae462b88" providerId="LiveId" clId="{D545AD62-6868-41EE-8360-8EA977194234}" dt="2020-11-19T03:46:28.460" v="7"/>
          <ac:spMkLst>
            <pc:docMk/>
            <pc:sldMk cId="1132512577" sldId="259"/>
            <ac:spMk id="62" creationId="{195EA065-AC5D-431D-927E-87FF05884866}"/>
          </ac:spMkLst>
        </pc:spChg>
        <pc:spChg chg="del">
          <ac:chgData name="vijay kumar reddy jetty" userId="a765016dae462b88" providerId="LiveId" clId="{D545AD62-6868-41EE-8360-8EA977194234}" dt="2020-11-19T03:46:28.460" v="7"/>
          <ac:spMkLst>
            <pc:docMk/>
            <pc:sldMk cId="1132512577" sldId="259"/>
            <ac:spMk id="64" creationId="{46934B3C-D73F-4CD0-95B1-0244D662D1C7}"/>
          </ac:spMkLst>
        </pc:spChg>
      </pc:sldChg>
      <pc:sldChg chg="addSp delSp modSp add mod modTransition setBg modAnim delDesignElem">
        <pc:chgData name="vijay kumar reddy jetty" userId="a765016dae462b88" providerId="LiveId" clId="{D545AD62-6868-41EE-8360-8EA977194234}" dt="2020-11-22T01:41:50.450" v="10064" actId="20577"/>
        <pc:sldMkLst>
          <pc:docMk/>
          <pc:sldMk cId="1142629669" sldId="259"/>
        </pc:sldMkLst>
        <pc:spChg chg="mod">
          <ac:chgData name="vijay kumar reddy jetty" userId="a765016dae462b88" providerId="LiveId" clId="{D545AD62-6868-41EE-8360-8EA977194234}" dt="2020-11-19T09:34:03.170" v="189" actId="255"/>
          <ac:spMkLst>
            <pc:docMk/>
            <pc:sldMk cId="1142629669" sldId="259"/>
            <ac:spMk id="2" creationId="{9FDC672E-B9CD-4B53-B2A2-54A4B04DD6D6}"/>
          </ac:spMkLst>
        </pc:spChg>
        <pc:spChg chg="del">
          <ac:chgData name="vijay kumar reddy jetty" userId="a765016dae462b88" providerId="LiveId" clId="{D545AD62-6868-41EE-8360-8EA977194234}" dt="2020-11-19T03:46:47.719" v="12"/>
          <ac:spMkLst>
            <pc:docMk/>
            <pc:sldMk cId="1142629669" sldId="259"/>
            <ac:spMk id="38" creationId="{9B0F7D69-D93C-4C38-A23D-76E000D691CD}"/>
          </ac:spMkLst>
        </pc:spChg>
        <pc:spChg chg="del">
          <ac:chgData name="vijay kumar reddy jetty" userId="a765016dae462b88" providerId="LiveId" clId="{D545AD62-6868-41EE-8360-8EA977194234}" dt="2020-11-19T03:46:47.719" v="12"/>
          <ac:spMkLst>
            <pc:docMk/>
            <pc:sldMk cId="1142629669" sldId="259"/>
            <ac:spMk id="40" creationId="{8CD419D4-EA9D-42D9-BF62-B07F0B7B672B}"/>
          </ac:spMkLst>
        </pc:spChg>
        <pc:spChg chg="del">
          <ac:chgData name="vijay kumar reddy jetty" userId="a765016dae462b88" providerId="LiveId" clId="{D545AD62-6868-41EE-8360-8EA977194234}" dt="2020-11-19T03:46:47.719" v="12"/>
          <ac:spMkLst>
            <pc:docMk/>
            <pc:sldMk cId="1142629669" sldId="259"/>
            <ac:spMk id="42" creationId="{1C6FEC9B-9608-4181-A9E5-A1B80E72021C}"/>
          </ac:spMkLst>
        </pc:spChg>
        <pc:spChg chg="del">
          <ac:chgData name="vijay kumar reddy jetty" userId="a765016dae462b88" providerId="LiveId" clId="{D545AD62-6868-41EE-8360-8EA977194234}" dt="2020-11-19T03:46:47.719" v="12"/>
          <ac:spMkLst>
            <pc:docMk/>
            <pc:sldMk cId="1142629669" sldId="259"/>
            <ac:spMk id="44" creationId="{AB1564ED-F26F-451D-97D6-A6EC3E83FD55}"/>
          </ac:spMkLst>
        </pc:spChg>
        <pc:spChg chg="ord">
          <ac:chgData name="vijay kumar reddy jetty" userId="a765016dae462b88" providerId="LiveId" clId="{D545AD62-6868-41EE-8360-8EA977194234}" dt="2020-11-19T03:47:01.773" v="20" actId="26606"/>
          <ac:spMkLst>
            <pc:docMk/>
            <pc:sldMk cId="1142629669" sldId="259"/>
            <ac:spMk id="45" creationId="{0E3CA9F3-AAB1-43F7-BD8D-D4F9AD8F1BCE}"/>
          </ac:spMkLst>
        </pc:spChg>
        <pc:spChg chg="del">
          <ac:chgData name="vijay kumar reddy jetty" userId="a765016dae462b88" providerId="LiveId" clId="{D545AD62-6868-41EE-8360-8EA977194234}" dt="2020-11-19T03:46:47.719" v="12"/>
          <ac:spMkLst>
            <pc:docMk/>
            <pc:sldMk cId="1142629669" sldId="259"/>
            <ac:spMk id="46" creationId="{0CA184B6-3482-4F43-87F0-BC765DCFD8A8}"/>
          </ac:spMkLst>
        </pc:spChg>
        <pc:spChg chg="mod">
          <ac:chgData name="vijay kumar reddy jetty" userId="a765016dae462b88" providerId="LiveId" clId="{D545AD62-6868-41EE-8360-8EA977194234}" dt="2020-11-19T03:48:08.236" v="29" actId="6549"/>
          <ac:spMkLst>
            <pc:docMk/>
            <pc:sldMk cId="1142629669" sldId="259"/>
            <ac:spMk id="47" creationId="{3BA238F4-A0DE-49CE-BF30-1A594F8E71BF}"/>
          </ac:spMkLst>
        </pc:spChg>
        <pc:spChg chg="del">
          <ac:chgData name="vijay kumar reddy jetty" userId="a765016dae462b88" providerId="LiveId" clId="{D545AD62-6868-41EE-8360-8EA977194234}" dt="2020-11-19T03:46:47.719" v="12"/>
          <ac:spMkLst>
            <pc:docMk/>
            <pc:sldMk cId="1142629669" sldId="259"/>
            <ac:spMk id="48" creationId="{6C869923-8380-4244-9548-802C330638A0}"/>
          </ac:spMkLst>
        </pc:spChg>
        <pc:spChg chg="del mod">
          <ac:chgData name="vijay kumar reddy jetty" userId="a765016dae462b88" providerId="LiveId" clId="{D545AD62-6868-41EE-8360-8EA977194234}" dt="2020-11-19T03:47:57.272" v="28"/>
          <ac:spMkLst>
            <pc:docMk/>
            <pc:sldMk cId="1142629669" sldId="259"/>
            <ac:spMk id="49" creationId="{F82D2226-39C3-4EA6-91E3-D60F4EAEC05E}"/>
          </ac:spMkLst>
        </pc:spChg>
        <pc:spChg chg="del">
          <ac:chgData name="vijay kumar reddy jetty" userId="a765016dae462b88" providerId="LiveId" clId="{D545AD62-6868-41EE-8360-8EA977194234}" dt="2020-11-19T03:46:47.719" v="12"/>
          <ac:spMkLst>
            <pc:docMk/>
            <pc:sldMk cId="1142629669" sldId="259"/>
            <ac:spMk id="50" creationId="{C06255F2-BC67-4DDE-B34E-AC4BA21838CC}"/>
          </ac:spMkLst>
        </pc:spChg>
        <pc:spChg chg="add del">
          <ac:chgData name="vijay kumar reddy jetty" userId="a765016dae462b88" providerId="LiveId" clId="{D545AD62-6868-41EE-8360-8EA977194234}" dt="2020-11-19T03:47:00.093" v="15" actId="26606"/>
          <ac:spMkLst>
            <pc:docMk/>
            <pc:sldMk cId="1142629669" sldId="259"/>
            <ac:spMk id="51" creationId="{593B4D24-F4A8-4141-A20A-E0575D199633}"/>
          </ac:spMkLst>
        </pc:spChg>
        <pc:spChg chg="del">
          <ac:chgData name="vijay kumar reddy jetty" userId="a765016dae462b88" providerId="LiveId" clId="{D545AD62-6868-41EE-8360-8EA977194234}" dt="2020-11-19T03:46:47.719" v="12"/>
          <ac:spMkLst>
            <pc:docMk/>
            <pc:sldMk cId="1142629669" sldId="259"/>
            <ac:spMk id="52" creationId="{55169443-FCCD-4C0A-8C69-18CD3FA0968D}"/>
          </ac:spMkLst>
        </pc:spChg>
        <pc:spChg chg="add del">
          <ac:chgData name="vijay kumar reddy jetty" userId="a765016dae462b88" providerId="LiveId" clId="{D545AD62-6868-41EE-8360-8EA977194234}" dt="2020-11-19T03:47:00.093" v="15" actId="26606"/>
          <ac:spMkLst>
            <pc:docMk/>
            <pc:sldMk cId="1142629669" sldId="259"/>
            <ac:spMk id="53" creationId="{55A741C2-AB82-4BF5-9324-5D0B56A3D0F7}"/>
          </ac:spMkLst>
        </pc:spChg>
        <pc:spChg chg="del">
          <ac:chgData name="vijay kumar reddy jetty" userId="a765016dae462b88" providerId="LiveId" clId="{D545AD62-6868-41EE-8360-8EA977194234}" dt="2020-11-19T03:46:47.719" v="12"/>
          <ac:spMkLst>
            <pc:docMk/>
            <pc:sldMk cId="1142629669" sldId="259"/>
            <ac:spMk id="54" creationId="{0DBF1ABE-8590-450D-BB49-BDDCCF3EEA9E}"/>
          </ac:spMkLst>
        </pc:spChg>
        <pc:spChg chg="add del">
          <ac:chgData name="vijay kumar reddy jetty" userId="a765016dae462b88" providerId="LiveId" clId="{D545AD62-6868-41EE-8360-8EA977194234}" dt="2020-11-19T03:47:00.093" v="15" actId="26606"/>
          <ac:spMkLst>
            <pc:docMk/>
            <pc:sldMk cId="1142629669" sldId="259"/>
            <ac:spMk id="55" creationId="{DCD46807-BF17-4E5D-90A8-A062604C00C6}"/>
          </ac:spMkLst>
        </pc:spChg>
        <pc:spChg chg="del">
          <ac:chgData name="vijay kumar reddy jetty" userId="a765016dae462b88" providerId="LiveId" clId="{D545AD62-6868-41EE-8360-8EA977194234}" dt="2020-11-19T03:46:47.719" v="12"/>
          <ac:spMkLst>
            <pc:docMk/>
            <pc:sldMk cId="1142629669" sldId="259"/>
            <ac:spMk id="56" creationId="{391F8D69-709A-4575-A393-B4C26481AF3B}"/>
          </ac:spMkLst>
        </pc:spChg>
        <pc:spChg chg="add del">
          <ac:chgData name="vijay kumar reddy jetty" userId="a765016dae462b88" providerId="LiveId" clId="{D545AD62-6868-41EE-8360-8EA977194234}" dt="2020-11-19T03:47:00.093" v="15" actId="26606"/>
          <ac:spMkLst>
            <pc:docMk/>
            <pc:sldMk cId="1142629669" sldId="259"/>
            <ac:spMk id="57" creationId="{823926DB-76C8-474A-B5FB-F43C59E33FC5}"/>
          </ac:spMkLst>
        </pc:spChg>
        <pc:spChg chg="del">
          <ac:chgData name="vijay kumar reddy jetty" userId="a765016dae462b88" providerId="LiveId" clId="{D545AD62-6868-41EE-8360-8EA977194234}" dt="2020-11-19T03:46:47.719" v="12"/>
          <ac:spMkLst>
            <pc:docMk/>
            <pc:sldMk cId="1142629669" sldId="259"/>
            <ac:spMk id="58" creationId="{C87A50C4-1191-461A-9E09-C8057F2AF01F}"/>
          </ac:spMkLst>
        </pc:spChg>
        <pc:spChg chg="add del">
          <ac:chgData name="vijay kumar reddy jetty" userId="a765016dae462b88" providerId="LiveId" clId="{D545AD62-6868-41EE-8360-8EA977194234}" dt="2020-11-19T03:47:00.936" v="17" actId="26606"/>
          <ac:spMkLst>
            <pc:docMk/>
            <pc:sldMk cId="1142629669" sldId="259"/>
            <ac:spMk id="59" creationId="{49BB7E9A-6937-4BF0-9F51-A20F197B550F}"/>
          </ac:spMkLst>
        </pc:spChg>
        <pc:spChg chg="del">
          <ac:chgData name="vijay kumar reddy jetty" userId="a765016dae462b88" providerId="LiveId" clId="{D545AD62-6868-41EE-8360-8EA977194234}" dt="2020-11-19T03:46:47.719" v="12"/>
          <ac:spMkLst>
            <pc:docMk/>
            <pc:sldMk cId="1142629669" sldId="259"/>
            <ac:spMk id="60" creationId="{BC87DA9F-8DB2-4D48-8716-A928FBB8A5D2}"/>
          </ac:spMkLst>
        </pc:spChg>
        <pc:spChg chg="add del">
          <ac:chgData name="vijay kumar reddy jetty" userId="a765016dae462b88" providerId="LiveId" clId="{D545AD62-6868-41EE-8360-8EA977194234}" dt="2020-11-19T03:47:00.936" v="17" actId="26606"/>
          <ac:spMkLst>
            <pc:docMk/>
            <pc:sldMk cId="1142629669" sldId="259"/>
            <ac:spMk id="61" creationId="{E0939753-89D7-48A8-8441-B9FF25CE8A7E}"/>
          </ac:spMkLst>
        </pc:spChg>
        <pc:spChg chg="del">
          <ac:chgData name="vijay kumar reddy jetty" userId="a765016dae462b88" providerId="LiveId" clId="{D545AD62-6868-41EE-8360-8EA977194234}" dt="2020-11-19T03:46:47.719" v="12"/>
          <ac:spMkLst>
            <pc:docMk/>
            <pc:sldMk cId="1142629669" sldId="259"/>
            <ac:spMk id="62" creationId="{195EA065-AC5D-431D-927E-87FF05884866}"/>
          </ac:spMkLst>
        </pc:spChg>
        <pc:spChg chg="add del">
          <ac:chgData name="vijay kumar reddy jetty" userId="a765016dae462b88" providerId="LiveId" clId="{D545AD62-6868-41EE-8360-8EA977194234}" dt="2020-11-19T03:47:00.936" v="17" actId="26606"/>
          <ac:spMkLst>
            <pc:docMk/>
            <pc:sldMk cId="1142629669" sldId="259"/>
            <ac:spMk id="63" creationId="{9F5CCFC5-858F-4B45-9B10-D49DD0280D20}"/>
          </ac:spMkLst>
        </pc:spChg>
        <pc:spChg chg="del">
          <ac:chgData name="vijay kumar reddy jetty" userId="a765016dae462b88" providerId="LiveId" clId="{D545AD62-6868-41EE-8360-8EA977194234}" dt="2020-11-19T03:46:47.719" v="12"/>
          <ac:spMkLst>
            <pc:docMk/>
            <pc:sldMk cId="1142629669" sldId="259"/>
            <ac:spMk id="64" creationId="{46934B3C-D73F-4CD0-95B1-0244D662D1C7}"/>
          </ac:spMkLst>
        </pc:spChg>
        <pc:spChg chg="add del">
          <ac:chgData name="vijay kumar reddy jetty" userId="a765016dae462b88" providerId="LiveId" clId="{D545AD62-6868-41EE-8360-8EA977194234}" dt="2020-11-19T03:47:00.936" v="17" actId="26606"/>
          <ac:spMkLst>
            <pc:docMk/>
            <pc:sldMk cId="1142629669" sldId="259"/>
            <ac:spMk id="65" creationId="{2348ECDC-D455-4B71-90F6-2ECC12B7983B}"/>
          </ac:spMkLst>
        </pc:spChg>
        <pc:spChg chg="add mod">
          <ac:chgData name="vijay kumar reddy jetty" userId="a765016dae462b88" providerId="LiveId" clId="{D545AD62-6868-41EE-8360-8EA977194234}" dt="2020-11-19T10:01:28.851" v="544" actId="20577"/>
          <ac:spMkLst>
            <pc:docMk/>
            <pc:sldMk cId="1142629669" sldId="259"/>
            <ac:spMk id="66" creationId="{A60FF1DB-A207-4496-AAEE-DB3BB09F89F7}"/>
          </ac:spMkLst>
        </pc:spChg>
        <pc:spChg chg="add del">
          <ac:chgData name="vijay kumar reddy jetty" userId="a765016dae462b88" providerId="LiveId" clId="{D545AD62-6868-41EE-8360-8EA977194234}" dt="2020-11-19T03:47:01.743" v="19" actId="26606"/>
          <ac:spMkLst>
            <pc:docMk/>
            <pc:sldMk cId="1142629669" sldId="259"/>
            <ac:spMk id="67" creationId="{8181FC64-B306-4821-98E2-780662EFC486}"/>
          </ac:spMkLst>
        </pc:spChg>
        <pc:spChg chg="add del">
          <ac:chgData name="vijay kumar reddy jetty" userId="a765016dae462b88" providerId="LiveId" clId="{D545AD62-6868-41EE-8360-8EA977194234}" dt="2020-11-19T03:47:01.743" v="19" actId="26606"/>
          <ac:spMkLst>
            <pc:docMk/>
            <pc:sldMk cId="1142629669" sldId="259"/>
            <ac:spMk id="68" creationId="{5871FC61-DD4E-47D4-81FD-8A7E7D12B371}"/>
          </ac:spMkLst>
        </pc:spChg>
        <pc:spChg chg="add del">
          <ac:chgData name="vijay kumar reddy jetty" userId="a765016dae462b88" providerId="LiveId" clId="{D545AD62-6868-41EE-8360-8EA977194234}" dt="2020-11-19T03:47:01.743" v="19" actId="26606"/>
          <ac:spMkLst>
            <pc:docMk/>
            <pc:sldMk cId="1142629669" sldId="259"/>
            <ac:spMk id="69" creationId="{829A1E2C-5AC8-40FC-99E9-832069D39792}"/>
          </ac:spMkLst>
        </pc:spChg>
        <pc:spChg chg="add del">
          <ac:chgData name="vijay kumar reddy jetty" userId="a765016dae462b88" providerId="LiveId" clId="{D545AD62-6868-41EE-8360-8EA977194234}" dt="2020-11-19T03:47:01.743" v="19" actId="26606"/>
          <ac:spMkLst>
            <pc:docMk/>
            <pc:sldMk cId="1142629669" sldId="259"/>
            <ac:spMk id="70" creationId="{55C54A75-E44A-4147-B9D0-FF46CFD31612}"/>
          </ac:spMkLst>
        </pc:spChg>
        <pc:spChg chg="add mod">
          <ac:chgData name="vijay kumar reddy jetty" userId="a765016dae462b88" providerId="LiveId" clId="{D545AD62-6868-41EE-8360-8EA977194234}" dt="2020-11-22T01:41:50.450" v="10064" actId="20577"/>
          <ac:spMkLst>
            <pc:docMk/>
            <pc:sldMk cId="1142629669" sldId="259"/>
            <ac:spMk id="71" creationId="{76393FEC-2AFD-4B52-BAD7-DACB61C2C932}"/>
          </ac:spMkLst>
        </pc:spChg>
        <pc:spChg chg="add del">
          <ac:chgData name="vijay kumar reddy jetty" userId="a765016dae462b88" providerId="LiveId" clId="{D545AD62-6868-41EE-8360-8EA977194234}" dt="2020-11-19T03:48:23.755" v="32" actId="26606"/>
          <ac:spMkLst>
            <pc:docMk/>
            <pc:sldMk cId="1142629669" sldId="259"/>
            <ac:spMk id="72" creationId="{10CE40DC-5723-449B-A365-A61D8C262E93}"/>
          </ac:spMkLst>
        </pc:spChg>
        <pc:spChg chg="add del">
          <ac:chgData name="vijay kumar reddy jetty" userId="a765016dae462b88" providerId="LiveId" clId="{D545AD62-6868-41EE-8360-8EA977194234}" dt="2020-11-19T03:48:23.755" v="32" actId="26606"/>
          <ac:spMkLst>
            <pc:docMk/>
            <pc:sldMk cId="1142629669" sldId="259"/>
            <ac:spMk id="73" creationId="{28207E96-6DFF-4119-B2EA-3299067D2F45}"/>
          </ac:spMkLst>
        </pc:spChg>
        <pc:spChg chg="add del">
          <ac:chgData name="vijay kumar reddy jetty" userId="a765016dae462b88" providerId="LiveId" clId="{D545AD62-6868-41EE-8360-8EA977194234}" dt="2020-11-19T03:48:23.755" v="32" actId="26606"/>
          <ac:spMkLst>
            <pc:docMk/>
            <pc:sldMk cId="1142629669" sldId="259"/>
            <ac:spMk id="74" creationId="{9E223C86-12C5-4A60-A21A-D7FC75EFC658}"/>
          </ac:spMkLst>
        </pc:spChg>
        <pc:spChg chg="add del">
          <ac:chgData name="vijay kumar reddy jetty" userId="a765016dae462b88" providerId="LiveId" clId="{D545AD62-6868-41EE-8360-8EA977194234}" dt="2020-11-19T03:48:23.755" v="32" actId="26606"/>
          <ac:spMkLst>
            <pc:docMk/>
            <pc:sldMk cId="1142629669" sldId="259"/>
            <ac:spMk id="75" creationId="{FA573AF0-3C0B-4895-A7A6-F41B03211538}"/>
          </ac:spMkLst>
        </pc:spChg>
        <pc:spChg chg="add del">
          <ac:chgData name="vijay kumar reddy jetty" userId="a765016dae462b88" providerId="LiveId" clId="{D545AD62-6868-41EE-8360-8EA977194234}" dt="2020-11-19T03:48:23.755" v="32" actId="26606"/>
          <ac:spMkLst>
            <pc:docMk/>
            <pc:sldMk cId="1142629669" sldId="259"/>
            <ac:spMk id="76" creationId="{62442AC3-A9B0-4865-8A8A-1504FFC6E4D0}"/>
          </ac:spMkLst>
        </pc:spChg>
        <pc:spChg chg="add del">
          <ac:chgData name="vijay kumar reddy jetty" userId="a765016dae462b88" providerId="LiveId" clId="{D545AD62-6868-41EE-8360-8EA977194234}" dt="2020-11-19T03:48:23.755" v="32" actId="26606"/>
          <ac:spMkLst>
            <pc:docMk/>
            <pc:sldMk cId="1142629669" sldId="259"/>
            <ac:spMk id="77" creationId="{68451DCE-129E-43B6-BA50-3C8339E4618E}"/>
          </ac:spMkLst>
        </pc:spChg>
        <pc:spChg chg="add del">
          <ac:chgData name="vijay kumar reddy jetty" userId="a765016dae462b88" providerId="LiveId" clId="{D545AD62-6868-41EE-8360-8EA977194234}" dt="2020-11-22T00:28:13.044" v="9354"/>
          <ac:spMkLst>
            <pc:docMk/>
            <pc:sldMk cId="1142629669" sldId="259"/>
            <ac:spMk id="82" creationId="{9B0F7D69-D93C-4C38-A23D-76E000D691CD}"/>
          </ac:spMkLst>
        </pc:spChg>
        <pc:spChg chg="add del">
          <ac:chgData name="vijay kumar reddy jetty" userId="a765016dae462b88" providerId="LiveId" clId="{D545AD62-6868-41EE-8360-8EA977194234}" dt="2020-11-22T00:28:13.044" v="9354"/>
          <ac:spMkLst>
            <pc:docMk/>
            <pc:sldMk cId="1142629669" sldId="259"/>
            <ac:spMk id="84" creationId="{8CD419D4-EA9D-42D9-BF62-B07F0B7B672B}"/>
          </ac:spMkLst>
        </pc:spChg>
        <pc:spChg chg="add del">
          <ac:chgData name="vijay kumar reddy jetty" userId="a765016dae462b88" providerId="LiveId" clId="{D545AD62-6868-41EE-8360-8EA977194234}" dt="2020-11-22T00:28:13.044" v="9354"/>
          <ac:spMkLst>
            <pc:docMk/>
            <pc:sldMk cId="1142629669" sldId="259"/>
            <ac:spMk id="86" creationId="{1C6FEC9B-9608-4181-A9E5-A1B80E72021C}"/>
          </ac:spMkLst>
        </pc:spChg>
        <pc:spChg chg="add del">
          <ac:chgData name="vijay kumar reddy jetty" userId="a765016dae462b88" providerId="LiveId" clId="{D545AD62-6868-41EE-8360-8EA977194234}" dt="2020-11-22T00:28:13.044" v="9354"/>
          <ac:spMkLst>
            <pc:docMk/>
            <pc:sldMk cId="1142629669" sldId="259"/>
            <ac:spMk id="88" creationId="{AB1564ED-F26F-451D-97D6-A6EC3E83FD55}"/>
          </ac:spMkLst>
        </pc:spChg>
        <pc:spChg chg="add del">
          <ac:chgData name="vijay kumar reddy jetty" userId="a765016dae462b88" providerId="LiveId" clId="{D545AD62-6868-41EE-8360-8EA977194234}" dt="2020-11-22T00:28:13.044" v="9354"/>
          <ac:spMkLst>
            <pc:docMk/>
            <pc:sldMk cId="1142629669" sldId="259"/>
            <ac:spMk id="90" creationId="{0CA184B6-3482-4F43-87F0-BC765DCFD8A8}"/>
          </ac:spMkLst>
        </pc:spChg>
        <pc:spChg chg="add del">
          <ac:chgData name="vijay kumar reddy jetty" userId="a765016dae462b88" providerId="LiveId" clId="{D545AD62-6868-41EE-8360-8EA977194234}" dt="2020-11-22T00:28:13.044" v="9354"/>
          <ac:spMkLst>
            <pc:docMk/>
            <pc:sldMk cId="1142629669" sldId="259"/>
            <ac:spMk id="92" creationId="{6C869923-8380-4244-9548-802C330638A0}"/>
          </ac:spMkLst>
        </pc:spChg>
        <pc:spChg chg="add del">
          <ac:chgData name="vijay kumar reddy jetty" userId="a765016dae462b88" providerId="LiveId" clId="{D545AD62-6868-41EE-8360-8EA977194234}" dt="2020-11-22T00:28:13.044" v="9354"/>
          <ac:spMkLst>
            <pc:docMk/>
            <pc:sldMk cId="1142629669" sldId="259"/>
            <ac:spMk id="94" creationId="{C06255F2-BC67-4DDE-B34E-AC4BA21838CC}"/>
          </ac:spMkLst>
        </pc:spChg>
        <pc:spChg chg="add del">
          <ac:chgData name="vijay kumar reddy jetty" userId="a765016dae462b88" providerId="LiveId" clId="{D545AD62-6868-41EE-8360-8EA977194234}" dt="2020-11-22T00:28:13.044" v="9354"/>
          <ac:spMkLst>
            <pc:docMk/>
            <pc:sldMk cId="1142629669" sldId="259"/>
            <ac:spMk id="96" creationId="{55169443-FCCD-4C0A-8C69-18CD3FA0968D}"/>
          </ac:spMkLst>
        </pc:spChg>
        <pc:spChg chg="add del">
          <ac:chgData name="vijay kumar reddy jetty" userId="a765016dae462b88" providerId="LiveId" clId="{D545AD62-6868-41EE-8360-8EA977194234}" dt="2020-11-22T00:28:13.044" v="9354"/>
          <ac:spMkLst>
            <pc:docMk/>
            <pc:sldMk cId="1142629669" sldId="259"/>
            <ac:spMk id="98" creationId="{0DBF1ABE-8590-450D-BB49-BDDCCF3EEA9E}"/>
          </ac:spMkLst>
        </pc:spChg>
        <pc:spChg chg="add del">
          <ac:chgData name="vijay kumar reddy jetty" userId="a765016dae462b88" providerId="LiveId" clId="{D545AD62-6868-41EE-8360-8EA977194234}" dt="2020-11-22T00:28:13.044" v="9354"/>
          <ac:spMkLst>
            <pc:docMk/>
            <pc:sldMk cId="1142629669" sldId="259"/>
            <ac:spMk id="100" creationId="{391F8D69-709A-4575-A393-B4C26481AF3B}"/>
          </ac:spMkLst>
        </pc:spChg>
        <pc:spChg chg="add del">
          <ac:chgData name="vijay kumar reddy jetty" userId="a765016dae462b88" providerId="LiveId" clId="{D545AD62-6868-41EE-8360-8EA977194234}" dt="2020-11-22T00:28:13.044" v="9354"/>
          <ac:spMkLst>
            <pc:docMk/>
            <pc:sldMk cId="1142629669" sldId="259"/>
            <ac:spMk id="102" creationId="{C87A50C4-1191-461A-9E09-C8057F2AF01F}"/>
          </ac:spMkLst>
        </pc:spChg>
        <pc:spChg chg="add del">
          <ac:chgData name="vijay kumar reddy jetty" userId="a765016dae462b88" providerId="LiveId" clId="{D545AD62-6868-41EE-8360-8EA977194234}" dt="2020-11-22T00:28:13.044" v="9354"/>
          <ac:spMkLst>
            <pc:docMk/>
            <pc:sldMk cId="1142629669" sldId="259"/>
            <ac:spMk id="104" creationId="{BC87DA9F-8DB2-4D48-8716-A928FBB8A5D2}"/>
          </ac:spMkLst>
        </pc:spChg>
        <pc:spChg chg="add del">
          <ac:chgData name="vijay kumar reddy jetty" userId="a765016dae462b88" providerId="LiveId" clId="{D545AD62-6868-41EE-8360-8EA977194234}" dt="2020-11-22T00:28:13.044" v="9354"/>
          <ac:spMkLst>
            <pc:docMk/>
            <pc:sldMk cId="1142629669" sldId="259"/>
            <ac:spMk id="106" creationId="{195EA065-AC5D-431D-927E-87FF05884866}"/>
          </ac:spMkLst>
        </pc:spChg>
        <pc:spChg chg="add del">
          <ac:chgData name="vijay kumar reddy jetty" userId="a765016dae462b88" providerId="LiveId" clId="{D545AD62-6868-41EE-8360-8EA977194234}" dt="2020-11-22T00:28:13.044" v="9354"/>
          <ac:spMkLst>
            <pc:docMk/>
            <pc:sldMk cId="1142629669" sldId="259"/>
            <ac:spMk id="108" creationId="{46934B3C-D73F-4CD0-95B1-0244D662D1C7}"/>
          </ac:spMkLst>
        </pc:spChg>
        <pc:picChg chg="add del">
          <ac:chgData name="vijay kumar reddy jetty" userId="a765016dae462b88" providerId="LiveId" clId="{D545AD62-6868-41EE-8360-8EA977194234}" dt="2020-11-19T03:47:23.930" v="22" actId="478"/>
          <ac:picMkLst>
            <pc:docMk/>
            <pc:sldMk cId="1142629669" sldId="259"/>
            <ac:picMk id="3" creationId="{FC71CA71-46E9-4AA7-8B7A-371C95565821}"/>
          </ac:picMkLst>
        </pc:picChg>
        <pc:picChg chg="del mod ord">
          <ac:chgData name="vijay kumar reddy jetty" userId="a765016dae462b88" providerId="LiveId" clId="{D545AD62-6868-41EE-8360-8EA977194234}" dt="2020-11-19T03:47:37.341" v="23" actId="21"/>
          <ac:picMkLst>
            <pc:docMk/>
            <pc:sldMk cId="1142629669" sldId="259"/>
            <ac:picMk id="4" creationId="{1B79A72F-2A9F-4863-9EEB-13A307710D1F}"/>
          </ac:picMkLst>
        </pc:picChg>
        <pc:picChg chg="add mod ord">
          <ac:chgData name="vijay kumar reddy jetty" userId="a765016dae462b88" providerId="LiveId" clId="{D545AD62-6868-41EE-8360-8EA977194234}" dt="2020-11-20T19:50:31.999" v="1163" actId="1076"/>
          <ac:picMkLst>
            <pc:docMk/>
            <pc:sldMk cId="1142629669" sldId="259"/>
            <ac:picMk id="41" creationId="{9F12F85D-BFDB-4FC8-B2D6-DB685BE0C4C8}"/>
          </ac:picMkLst>
        </pc:picChg>
      </pc:sldChg>
      <pc:sldChg chg="addSp delSp modSp new mod setBg modAnim delDesignElem">
        <pc:chgData name="vijay kumar reddy jetty" userId="a765016dae462b88" providerId="LiveId" clId="{D545AD62-6868-41EE-8360-8EA977194234}" dt="2020-11-22T01:42:05.468" v="10101" actId="20577"/>
        <pc:sldMkLst>
          <pc:docMk/>
          <pc:sldMk cId="340802668" sldId="260"/>
        </pc:sldMkLst>
        <pc:spChg chg="add del mod ord">
          <ac:chgData name="vijay kumar reddy jetty" userId="a765016dae462b88" providerId="LiveId" clId="{D545AD62-6868-41EE-8360-8EA977194234}" dt="2020-11-19T09:43:23.760" v="284" actId="21"/>
          <ac:spMkLst>
            <pc:docMk/>
            <pc:sldMk cId="340802668" sldId="260"/>
            <ac:spMk id="2" creationId="{3984D0E9-39C1-4979-972B-6118B1BDFF6C}"/>
          </ac:spMkLst>
        </pc:spChg>
        <pc:spChg chg="del">
          <ac:chgData name="vijay kumar reddy jetty" userId="a765016dae462b88" providerId="LiveId" clId="{D545AD62-6868-41EE-8360-8EA977194234}" dt="2020-11-19T09:41:50.355" v="270" actId="26606"/>
          <ac:spMkLst>
            <pc:docMk/>
            <pc:sldMk cId="340802668" sldId="260"/>
            <ac:spMk id="3" creationId="{B345E11A-F559-4760-9676-36B841ED0AF0}"/>
          </ac:spMkLst>
        </pc:spChg>
        <pc:spChg chg="add mod">
          <ac:chgData name="vijay kumar reddy jetty" userId="a765016dae462b88" providerId="LiveId" clId="{D545AD62-6868-41EE-8360-8EA977194234}" dt="2020-11-21T00:38:13.907" v="2604" actId="20577"/>
          <ac:spMkLst>
            <pc:docMk/>
            <pc:sldMk cId="340802668" sldId="260"/>
            <ac:spMk id="5" creationId="{54A0606E-33E0-4C13-B996-63C40AD428B5}"/>
          </ac:spMkLst>
        </pc:spChg>
        <pc:spChg chg="add del">
          <ac:chgData name="vijay kumar reddy jetty" userId="a765016dae462b88" providerId="LiveId" clId="{D545AD62-6868-41EE-8360-8EA977194234}" dt="2020-11-22T00:28:13.044" v="9354"/>
          <ac:spMkLst>
            <pc:docMk/>
            <pc:sldMk cId="340802668" sldId="260"/>
            <ac:spMk id="9" creationId="{9B0F7D69-D93C-4C38-A23D-76E000D691CD}"/>
          </ac:spMkLst>
        </pc:spChg>
        <pc:spChg chg="add del">
          <ac:chgData name="vijay kumar reddy jetty" userId="a765016dae462b88" providerId="LiveId" clId="{D545AD62-6868-41EE-8360-8EA977194234}" dt="2020-11-22T00:28:13.044" v="9354"/>
          <ac:spMkLst>
            <pc:docMk/>
            <pc:sldMk cId="340802668" sldId="260"/>
            <ac:spMk id="11" creationId="{8CD419D4-EA9D-42D9-BF62-B07F0B7B672B}"/>
          </ac:spMkLst>
        </pc:spChg>
        <pc:spChg chg="add del">
          <ac:chgData name="vijay kumar reddy jetty" userId="a765016dae462b88" providerId="LiveId" clId="{D545AD62-6868-41EE-8360-8EA977194234}" dt="2020-11-22T00:28:13.044" v="9354"/>
          <ac:spMkLst>
            <pc:docMk/>
            <pc:sldMk cId="340802668" sldId="260"/>
            <ac:spMk id="13" creationId="{1C6FEC9B-9608-4181-A9E5-A1B80E72021C}"/>
          </ac:spMkLst>
        </pc:spChg>
        <pc:spChg chg="add del">
          <ac:chgData name="vijay kumar reddy jetty" userId="a765016dae462b88" providerId="LiveId" clId="{D545AD62-6868-41EE-8360-8EA977194234}" dt="2020-11-22T00:28:13.044" v="9354"/>
          <ac:spMkLst>
            <pc:docMk/>
            <pc:sldMk cId="340802668" sldId="260"/>
            <ac:spMk id="15" creationId="{AB1564ED-F26F-451D-97D6-A6EC3E83FD55}"/>
          </ac:spMkLst>
        </pc:spChg>
        <pc:spChg chg="add del">
          <ac:chgData name="vijay kumar reddy jetty" userId="a765016dae462b88" providerId="LiveId" clId="{D545AD62-6868-41EE-8360-8EA977194234}" dt="2020-11-22T00:28:13.044" v="9354"/>
          <ac:spMkLst>
            <pc:docMk/>
            <pc:sldMk cId="340802668" sldId="260"/>
            <ac:spMk id="17" creationId="{0CA184B6-3482-4F43-87F0-BC765DCFD8A8}"/>
          </ac:spMkLst>
        </pc:spChg>
        <pc:spChg chg="add del">
          <ac:chgData name="vijay kumar reddy jetty" userId="a765016dae462b88" providerId="LiveId" clId="{D545AD62-6868-41EE-8360-8EA977194234}" dt="2020-11-22T00:28:13.044" v="9354"/>
          <ac:spMkLst>
            <pc:docMk/>
            <pc:sldMk cId="340802668" sldId="260"/>
            <ac:spMk id="19" creationId="{6C869923-8380-4244-9548-802C330638A0}"/>
          </ac:spMkLst>
        </pc:spChg>
        <pc:spChg chg="add del mod">
          <ac:chgData name="vijay kumar reddy jetty" userId="a765016dae462b88" providerId="LiveId" clId="{D545AD62-6868-41EE-8360-8EA977194234}" dt="2020-11-21T08:45:25.029" v="3824" actId="21"/>
          <ac:spMkLst>
            <pc:docMk/>
            <pc:sldMk cId="340802668" sldId="260"/>
            <ac:spMk id="20" creationId="{7D810EC8-F22B-41BE-9EF9-DFE9C48E72AA}"/>
          </ac:spMkLst>
        </pc:spChg>
        <pc:spChg chg="add del">
          <ac:chgData name="vijay kumar reddy jetty" userId="a765016dae462b88" providerId="LiveId" clId="{D545AD62-6868-41EE-8360-8EA977194234}" dt="2020-11-22T00:28:13.044" v="9354"/>
          <ac:spMkLst>
            <pc:docMk/>
            <pc:sldMk cId="340802668" sldId="260"/>
            <ac:spMk id="21" creationId="{C06255F2-BC67-4DDE-B34E-AC4BA21838CC}"/>
          </ac:spMkLst>
        </pc:spChg>
        <pc:spChg chg="add del">
          <ac:chgData name="vijay kumar reddy jetty" userId="a765016dae462b88" providerId="LiveId" clId="{D545AD62-6868-41EE-8360-8EA977194234}" dt="2020-11-19T10:12:36.251" v="707" actId="26606"/>
          <ac:spMkLst>
            <pc:docMk/>
            <pc:sldMk cId="340802668" sldId="260"/>
            <ac:spMk id="22" creationId="{10CE40DC-5723-449B-A365-A61D8C262E93}"/>
          </ac:spMkLst>
        </pc:spChg>
        <pc:spChg chg="add del">
          <ac:chgData name="vijay kumar reddy jetty" userId="a765016dae462b88" providerId="LiveId" clId="{D545AD62-6868-41EE-8360-8EA977194234}" dt="2020-11-22T00:28:13.044" v="9354"/>
          <ac:spMkLst>
            <pc:docMk/>
            <pc:sldMk cId="340802668" sldId="260"/>
            <ac:spMk id="23" creationId="{55169443-FCCD-4C0A-8C69-18CD3FA0968D}"/>
          </ac:spMkLst>
        </pc:spChg>
        <pc:spChg chg="add del">
          <ac:chgData name="vijay kumar reddy jetty" userId="a765016dae462b88" providerId="LiveId" clId="{D545AD62-6868-41EE-8360-8EA977194234}" dt="2020-11-19T10:12:36.251" v="707" actId="26606"/>
          <ac:spMkLst>
            <pc:docMk/>
            <pc:sldMk cId="340802668" sldId="260"/>
            <ac:spMk id="24" creationId="{28207E96-6DFF-4119-B2EA-3299067D2F45}"/>
          </ac:spMkLst>
        </pc:spChg>
        <pc:spChg chg="add del">
          <ac:chgData name="vijay kumar reddy jetty" userId="a765016dae462b88" providerId="LiveId" clId="{D545AD62-6868-41EE-8360-8EA977194234}" dt="2020-11-22T00:28:13.044" v="9354"/>
          <ac:spMkLst>
            <pc:docMk/>
            <pc:sldMk cId="340802668" sldId="260"/>
            <ac:spMk id="25" creationId="{0DBF1ABE-8590-450D-BB49-BDDCCF3EEA9E}"/>
          </ac:spMkLst>
        </pc:spChg>
        <pc:spChg chg="add del">
          <ac:chgData name="vijay kumar reddy jetty" userId="a765016dae462b88" providerId="LiveId" clId="{D545AD62-6868-41EE-8360-8EA977194234}" dt="2020-11-19T10:12:36.251" v="707" actId="26606"/>
          <ac:spMkLst>
            <pc:docMk/>
            <pc:sldMk cId="340802668" sldId="260"/>
            <ac:spMk id="26" creationId="{9E223C86-12C5-4A60-A21A-D7FC75EFC658}"/>
          </ac:spMkLst>
        </pc:spChg>
        <pc:spChg chg="add del">
          <ac:chgData name="vijay kumar reddy jetty" userId="a765016dae462b88" providerId="LiveId" clId="{D545AD62-6868-41EE-8360-8EA977194234}" dt="2020-11-22T00:28:13.044" v="9354"/>
          <ac:spMkLst>
            <pc:docMk/>
            <pc:sldMk cId="340802668" sldId="260"/>
            <ac:spMk id="27" creationId="{391F8D69-709A-4575-A393-B4C26481AF3B}"/>
          </ac:spMkLst>
        </pc:spChg>
        <pc:spChg chg="add del">
          <ac:chgData name="vijay kumar reddy jetty" userId="a765016dae462b88" providerId="LiveId" clId="{D545AD62-6868-41EE-8360-8EA977194234}" dt="2020-11-19T10:12:36.251" v="707" actId="26606"/>
          <ac:spMkLst>
            <pc:docMk/>
            <pc:sldMk cId="340802668" sldId="260"/>
            <ac:spMk id="28" creationId="{FA573AF0-3C0B-4895-A7A6-F41B03211538}"/>
          </ac:spMkLst>
        </pc:spChg>
        <pc:spChg chg="add del">
          <ac:chgData name="vijay kumar reddy jetty" userId="a765016dae462b88" providerId="LiveId" clId="{D545AD62-6868-41EE-8360-8EA977194234}" dt="2020-11-22T00:28:13.044" v="9354"/>
          <ac:spMkLst>
            <pc:docMk/>
            <pc:sldMk cId="340802668" sldId="260"/>
            <ac:spMk id="29" creationId="{C87A50C4-1191-461A-9E09-C8057F2AF01F}"/>
          </ac:spMkLst>
        </pc:spChg>
        <pc:spChg chg="add del">
          <ac:chgData name="vijay kumar reddy jetty" userId="a765016dae462b88" providerId="LiveId" clId="{D545AD62-6868-41EE-8360-8EA977194234}" dt="2020-11-19T10:12:36.251" v="707" actId="26606"/>
          <ac:spMkLst>
            <pc:docMk/>
            <pc:sldMk cId="340802668" sldId="260"/>
            <ac:spMk id="30" creationId="{62442AC3-A9B0-4865-8A8A-1504FFC6E4D0}"/>
          </ac:spMkLst>
        </pc:spChg>
        <pc:spChg chg="add del">
          <ac:chgData name="vijay kumar reddy jetty" userId="a765016dae462b88" providerId="LiveId" clId="{D545AD62-6868-41EE-8360-8EA977194234}" dt="2020-11-22T00:28:13.044" v="9354"/>
          <ac:spMkLst>
            <pc:docMk/>
            <pc:sldMk cId="340802668" sldId="260"/>
            <ac:spMk id="31" creationId="{BC87DA9F-8DB2-4D48-8716-A928FBB8A5D2}"/>
          </ac:spMkLst>
        </pc:spChg>
        <pc:spChg chg="add del">
          <ac:chgData name="vijay kumar reddy jetty" userId="a765016dae462b88" providerId="LiveId" clId="{D545AD62-6868-41EE-8360-8EA977194234}" dt="2020-11-19T10:12:36.251" v="707" actId="26606"/>
          <ac:spMkLst>
            <pc:docMk/>
            <pc:sldMk cId="340802668" sldId="260"/>
            <ac:spMk id="32" creationId="{68451DCE-129E-43B6-BA50-3C8339E4618E}"/>
          </ac:spMkLst>
        </pc:spChg>
        <pc:spChg chg="add del">
          <ac:chgData name="vijay kumar reddy jetty" userId="a765016dae462b88" providerId="LiveId" clId="{D545AD62-6868-41EE-8360-8EA977194234}" dt="2020-11-22T00:28:13.044" v="9354"/>
          <ac:spMkLst>
            <pc:docMk/>
            <pc:sldMk cId="340802668" sldId="260"/>
            <ac:spMk id="33" creationId="{195EA065-AC5D-431D-927E-87FF05884866}"/>
          </ac:spMkLst>
        </pc:spChg>
        <pc:spChg chg="add mod">
          <ac:chgData name="vijay kumar reddy jetty" userId="a765016dae462b88" providerId="LiveId" clId="{D545AD62-6868-41EE-8360-8EA977194234}" dt="2020-11-22T01:42:05.468" v="10101" actId="20577"/>
          <ac:spMkLst>
            <pc:docMk/>
            <pc:sldMk cId="340802668" sldId="260"/>
            <ac:spMk id="34" creationId="{BB334AE2-558B-408A-BECF-1375C7EDE8B8}"/>
          </ac:spMkLst>
        </pc:spChg>
        <pc:spChg chg="add del">
          <ac:chgData name="vijay kumar reddy jetty" userId="a765016dae462b88" providerId="LiveId" clId="{D545AD62-6868-41EE-8360-8EA977194234}" dt="2020-11-22T00:28:13.044" v="9354"/>
          <ac:spMkLst>
            <pc:docMk/>
            <pc:sldMk cId="340802668" sldId="260"/>
            <ac:spMk id="35" creationId="{46934B3C-D73F-4CD0-95B1-0244D662D1C7}"/>
          </ac:spMkLst>
        </pc:spChg>
        <pc:picChg chg="add mod">
          <ac:chgData name="vijay kumar reddy jetty" userId="a765016dae462b88" providerId="LiveId" clId="{D545AD62-6868-41EE-8360-8EA977194234}" dt="2020-11-19T10:12:36.251" v="707" actId="26606"/>
          <ac:picMkLst>
            <pc:docMk/>
            <pc:sldMk cId="340802668" sldId="260"/>
            <ac:picMk id="4" creationId="{9D393A3D-CFD4-4150-B01D-AACBB96185F5}"/>
          </ac:picMkLst>
        </pc:picChg>
      </pc:sldChg>
      <pc:sldChg chg="addSp delSp modSp new mod setBg delAnim modAnim delDesignElem">
        <pc:chgData name="vijay kumar reddy jetty" userId="a765016dae462b88" providerId="LiveId" clId="{D545AD62-6868-41EE-8360-8EA977194234}" dt="2020-11-22T01:42:41.238" v="10146" actId="20577"/>
        <pc:sldMkLst>
          <pc:docMk/>
          <pc:sldMk cId="359414118" sldId="261"/>
        </pc:sldMkLst>
        <pc:spChg chg="del mod ord">
          <ac:chgData name="vijay kumar reddy jetty" userId="a765016dae462b88" providerId="LiveId" clId="{D545AD62-6868-41EE-8360-8EA977194234}" dt="2020-11-19T09:58:59.119" v="536" actId="21"/>
          <ac:spMkLst>
            <pc:docMk/>
            <pc:sldMk cId="359414118" sldId="261"/>
            <ac:spMk id="2" creationId="{76210CB9-4DDD-4903-8CE2-8B3FB7DE34B0}"/>
          </ac:spMkLst>
        </pc:spChg>
        <pc:spChg chg="del">
          <ac:chgData name="vijay kumar reddy jetty" userId="a765016dae462b88" providerId="LiveId" clId="{D545AD62-6868-41EE-8360-8EA977194234}" dt="2020-11-19T09:58:37.508" v="532" actId="26606"/>
          <ac:spMkLst>
            <pc:docMk/>
            <pc:sldMk cId="359414118" sldId="261"/>
            <ac:spMk id="3" creationId="{3D7A8690-B012-4E65-AD69-E97FA3AED3B2}"/>
          </ac:spMkLst>
        </pc:spChg>
        <pc:spChg chg="add del mod">
          <ac:chgData name="vijay kumar reddy jetty" userId="a765016dae462b88" providerId="LiveId" clId="{D545AD62-6868-41EE-8360-8EA977194234}" dt="2020-11-19T09:58:52.329" v="535" actId="26606"/>
          <ac:spMkLst>
            <pc:docMk/>
            <pc:sldMk cId="359414118" sldId="261"/>
            <ac:spMk id="6" creationId="{5CB1F807-A4DA-4FA8-95AD-CD779A86CBA4}"/>
          </ac:spMkLst>
        </pc:spChg>
        <pc:spChg chg="add mod">
          <ac:chgData name="vijay kumar reddy jetty" userId="a765016dae462b88" providerId="LiveId" clId="{D545AD62-6868-41EE-8360-8EA977194234}" dt="2020-11-19T10:21:30.510" v="792" actId="1076"/>
          <ac:spMkLst>
            <pc:docMk/>
            <pc:sldMk cId="359414118" sldId="261"/>
            <ac:spMk id="7" creationId="{234F6B3F-3E08-46C8-BFE5-42594A2B2B85}"/>
          </ac:spMkLst>
        </pc:spChg>
        <pc:spChg chg="add mod">
          <ac:chgData name="vijay kumar reddy jetty" userId="a765016dae462b88" providerId="LiveId" clId="{D545AD62-6868-41EE-8360-8EA977194234}" dt="2020-11-19T10:22:46.897" v="802" actId="20577"/>
          <ac:spMkLst>
            <pc:docMk/>
            <pc:sldMk cId="359414118" sldId="261"/>
            <ac:spMk id="8" creationId="{FD61C564-8119-4B13-82FB-C11B304EDFC0}"/>
          </ac:spMkLst>
        </pc:spChg>
        <pc:spChg chg="add del">
          <ac:chgData name="vijay kumar reddy jetty" userId="a765016dae462b88" providerId="LiveId" clId="{D545AD62-6868-41EE-8360-8EA977194234}" dt="2020-11-19T09:58:52.329" v="535" actId="26606"/>
          <ac:spMkLst>
            <pc:docMk/>
            <pc:sldMk cId="359414118" sldId="261"/>
            <ac:spMk id="9" creationId="{9B0F7D69-D93C-4C38-A23D-76E000D691CD}"/>
          </ac:spMkLst>
        </pc:spChg>
        <pc:spChg chg="add del">
          <ac:chgData name="vijay kumar reddy jetty" userId="a765016dae462b88" providerId="LiveId" clId="{D545AD62-6868-41EE-8360-8EA977194234}" dt="2020-11-19T10:15:51.447" v="713" actId="22"/>
          <ac:spMkLst>
            <pc:docMk/>
            <pc:sldMk cId="359414118" sldId="261"/>
            <ac:spMk id="10" creationId="{B241AFE9-FBEA-41EE-99E2-8AC955247C2A}"/>
          </ac:spMkLst>
        </pc:spChg>
        <pc:spChg chg="add del">
          <ac:chgData name="vijay kumar reddy jetty" userId="a765016dae462b88" providerId="LiveId" clId="{D545AD62-6868-41EE-8360-8EA977194234}" dt="2020-11-19T09:58:52.329" v="535" actId="26606"/>
          <ac:spMkLst>
            <pc:docMk/>
            <pc:sldMk cId="359414118" sldId="261"/>
            <ac:spMk id="11" creationId="{8CD419D4-EA9D-42D9-BF62-B07F0B7B672B}"/>
          </ac:spMkLst>
        </pc:spChg>
        <pc:spChg chg="add del">
          <ac:chgData name="vijay kumar reddy jetty" userId="a765016dae462b88" providerId="LiveId" clId="{D545AD62-6868-41EE-8360-8EA977194234}" dt="2020-11-19T09:58:52.329" v="535" actId="26606"/>
          <ac:spMkLst>
            <pc:docMk/>
            <pc:sldMk cId="359414118" sldId="261"/>
            <ac:spMk id="13" creationId="{1C6FEC9B-9608-4181-A9E5-A1B80E72021C}"/>
          </ac:spMkLst>
        </pc:spChg>
        <pc:spChg chg="add del">
          <ac:chgData name="vijay kumar reddy jetty" userId="a765016dae462b88" providerId="LiveId" clId="{D545AD62-6868-41EE-8360-8EA977194234}" dt="2020-11-19T09:58:52.329" v="535" actId="26606"/>
          <ac:spMkLst>
            <pc:docMk/>
            <pc:sldMk cId="359414118" sldId="261"/>
            <ac:spMk id="15" creationId="{AB1564ED-F26F-451D-97D6-A6EC3E83FD55}"/>
          </ac:spMkLst>
        </pc:spChg>
        <pc:spChg chg="add del">
          <ac:chgData name="vijay kumar reddy jetty" userId="a765016dae462b88" providerId="LiveId" clId="{D545AD62-6868-41EE-8360-8EA977194234}" dt="2020-11-19T09:58:52.329" v="535" actId="26606"/>
          <ac:spMkLst>
            <pc:docMk/>
            <pc:sldMk cId="359414118" sldId="261"/>
            <ac:spMk id="17" creationId="{0CA184B6-3482-4F43-87F0-BC765DCFD8A8}"/>
          </ac:spMkLst>
        </pc:spChg>
        <pc:spChg chg="add del">
          <ac:chgData name="vijay kumar reddy jetty" userId="a765016dae462b88" providerId="LiveId" clId="{D545AD62-6868-41EE-8360-8EA977194234}" dt="2020-11-19T09:58:52.329" v="535" actId="26606"/>
          <ac:spMkLst>
            <pc:docMk/>
            <pc:sldMk cId="359414118" sldId="261"/>
            <ac:spMk id="19" creationId="{6C869923-8380-4244-9548-802C330638A0}"/>
          </ac:spMkLst>
        </pc:spChg>
        <pc:spChg chg="add del">
          <ac:chgData name="vijay kumar reddy jetty" userId="a765016dae462b88" providerId="LiveId" clId="{D545AD62-6868-41EE-8360-8EA977194234}" dt="2020-11-19T09:58:52.329" v="535" actId="26606"/>
          <ac:spMkLst>
            <pc:docMk/>
            <pc:sldMk cId="359414118" sldId="261"/>
            <ac:spMk id="21" creationId="{C06255F2-BC67-4DDE-B34E-AC4BA21838CC}"/>
          </ac:spMkLst>
        </pc:spChg>
        <pc:spChg chg="add del">
          <ac:chgData name="vijay kumar reddy jetty" userId="a765016dae462b88" providerId="LiveId" clId="{D545AD62-6868-41EE-8360-8EA977194234}" dt="2020-11-19T09:58:52.329" v="535" actId="26606"/>
          <ac:spMkLst>
            <pc:docMk/>
            <pc:sldMk cId="359414118" sldId="261"/>
            <ac:spMk id="23" creationId="{55169443-FCCD-4C0A-8C69-18CD3FA0968D}"/>
          </ac:spMkLst>
        </pc:spChg>
        <pc:spChg chg="add del">
          <ac:chgData name="vijay kumar reddy jetty" userId="a765016dae462b88" providerId="LiveId" clId="{D545AD62-6868-41EE-8360-8EA977194234}" dt="2020-11-19T09:58:52.329" v="535" actId="26606"/>
          <ac:spMkLst>
            <pc:docMk/>
            <pc:sldMk cId="359414118" sldId="261"/>
            <ac:spMk id="25" creationId="{0DBF1ABE-8590-450D-BB49-BDDCCF3EEA9E}"/>
          </ac:spMkLst>
        </pc:spChg>
        <pc:spChg chg="add del">
          <ac:chgData name="vijay kumar reddy jetty" userId="a765016dae462b88" providerId="LiveId" clId="{D545AD62-6868-41EE-8360-8EA977194234}" dt="2020-11-19T09:58:52.329" v="535" actId="26606"/>
          <ac:spMkLst>
            <pc:docMk/>
            <pc:sldMk cId="359414118" sldId="261"/>
            <ac:spMk id="27" creationId="{391F8D69-709A-4575-A393-B4C26481AF3B}"/>
          </ac:spMkLst>
        </pc:spChg>
        <pc:spChg chg="add del">
          <ac:chgData name="vijay kumar reddy jetty" userId="a765016dae462b88" providerId="LiveId" clId="{D545AD62-6868-41EE-8360-8EA977194234}" dt="2020-11-19T09:58:52.329" v="535" actId="26606"/>
          <ac:spMkLst>
            <pc:docMk/>
            <pc:sldMk cId="359414118" sldId="261"/>
            <ac:spMk id="29" creationId="{C87A50C4-1191-461A-9E09-C8057F2AF01F}"/>
          </ac:spMkLst>
        </pc:spChg>
        <pc:spChg chg="add del">
          <ac:chgData name="vijay kumar reddy jetty" userId="a765016dae462b88" providerId="LiveId" clId="{D545AD62-6868-41EE-8360-8EA977194234}" dt="2020-11-19T09:58:52.329" v="535" actId="26606"/>
          <ac:spMkLst>
            <pc:docMk/>
            <pc:sldMk cId="359414118" sldId="261"/>
            <ac:spMk id="31" creationId="{BC87DA9F-8DB2-4D48-8716-A928FBB8A5D2}"/>
          </ac:spMkLst>
        </pc:spChg>
        <pc:spChg chg="add del">
          <ac:chgData name="vijay kumar reddy jetty" userId="a765016dae462b88" providerId="LiveId" clId="{D545AD62-6868-41EE-8360-8EA977194234}" dt="2020-11-19T09:58:52.329" v="535" actId="26606"/>
          <ac:spMkLst>
            <pc:docMk/>
            <pc:sldMk cId="359414118" sldId="261"/>
            <ac:spMk id="33" creationId="{195EA065-AC5D-431D-927E-87FF05884866}"/>
          </ac:spMkLst>
        </pc:spChg>
        <pc:spChg chg="add del">
          <ac:chgData name="vijay kumar reddy jetty" userId="a765016dae462b88" providerId="LiveId" clId="{D545AD62-6868-41EE-8360-8EA977194234}" dt="2020-11-19T09:58:52.329" v="535" actId="26606"/>
          <ac:spMkLst>
            <pc:docMk/>
            <pc:sldMk cId="359414118" sldId="261"/>
            <ac:spMk id="35" creationId="{46934B3C-D73F-4CD0-95B1-0244D662D1C7}"/>
          </ac:spMkLst>
        </pc:spChg>
        <pc:spChg chg="add del">
          <ac:chgData name="vijay kumar reddy jetty" userId="a765016dae462b88" providerId="LiveId" clId="{D545AD62-6868-41EE-8360-8EA977194234}" dt="2020-11-22T00:28:13.044" v="9354"/>
          <ac:spMkLst>
            <pc:docMk/>
            <pc:sldMk cId="359414118" sldId="261"/>
            <ac:spMk id="40" creationId="{9B0F7D69-D93C-4C38-A23D-76E000D691CD}"/>
          </ac:spMkLst>
        </pc:spChg>
        <pc:spChg chg="add del">
          <ac:chgData name="vijay kumar reddy jetty" userId="a765016dae462b88" providerId="LiveId" clId="{D545AD62-6868-41EE-8360-8EA977194234}" dt="2020-11-22T00:28:13.044" v="9354"/>
          <ac:spMkLst>
            <pc:docMk/>
            <pc:sldMk cId="359414118" sldId="261"/>
            <ac:spMk id="42" creationId="{8CD419D4-EA9D-42D9-BF62-B07F0B7B672B}"/>
          </ac:spMkLst>
        </pc:spChg>
        <pc:spChg chg="add mod">
          <ac:chgData name="vijay kumar reddy jetty" userId="a765016dae462b88" providerId="LiveId" clId="{D545AD62-6868-41EE-8360-8EA977194234}" dt="2020-11-22T01:42:41.238" v="10146" actId="20577"/>
          <ac:spMkLst>
            <pc:docMk/>
            <pc:sldMk cId="359414118" sldId="261"/>
            <ac:spMk id="43" creationId="{FDE8E0C0-84F9-4FCD-8A83-BD98CB499FA8}"/>
          </ac:spMkLst>
        </pc:spChg>
        <pc:spChg chg="add del">
          <ac:chgData name="vijay kumar reddy jetty" userId="a765016dae462b88" providerId="LiveId" clId="{D545AD62-6868-41EE-8360-8EA977194234}" dt="2020-11-22T00:28:13.044" v="9354"/>
          <ac:spMkLst>
            <pc:docMk/>
            <pc:sldMk cId="359414118" sldId="261"/>
            <ac:spMk id="44" creationId="{1C6FEC9B-9608-4181-A9E5-A1B80E72021C}"/>
          </ac:spMkLst>
        </pc:spChg>
        <pc:spChg chg="add del">
          <ac:chgData name="vijay kumar reddy jetty" userId="a765016dae462b88" providerId="LiveId" clId="{D545AD62-6868-41EE-8360-8EA977194234}" dt="2020-11-22T00:28:13.044" v="9354"/>
          <ac:spMkLst>
            <pc:docMk/>
            <pc:sldMk cId="359414118" sldId="261"/>
            <ac:spMk id="46" creationId="{AB1564ED-F26F-451D-97D6-A6EC3E83FD55}"/>
          </ac:spMkLst>
        </pc:spChg>
        <pc:spChg chg="add del">
          <ac:chgData name="vijay kumar reddy jetty" userId="a765016dae462b88" providerId="LiveId" clId="{D545AD62-6868-41EE-8360-8EA977194234}" dt="2020-11-22T00:28:13.044" v="9354"/>
          <ac:spMkLst>
            <pc:docMk/>
            <pc:sldMk cId="359414118" sldId="261"/>
            <ac:spMk id="48" creationId="{0CA184B6-3482-4F43-87F0-BC765DCFD8A8}"/>
          </ac:spMkLst>
        </pc:spChg>
        <pc:spChg chg="add del">
          <ac:chgData name="vijay kumar reddy jetty" userId="a765016dae462b88" providerId="LiveId" clId="{D545AD62-6868-41EE-8360-8EA977194234}" dt="2020-11-22T00:28:13.044" v="9354"/>
          <ac:spMkLst>
            <pc:docMk/>
            <pc:sldMk cId="359414118" sldId="261"/>
            <ac:spMk id="50" creationId="{6C869923-8380-4244-9548-802C330638A0}"/>
          </ac:spMkLst>
        </pc:spChg>
        <pc:spChg chg="add del">
          <ac:chgData name="vijay kumar reddy jetty" userId="a765016dae462b88" providerId="LiveId" clId="{D545AD62-6868-41EE-8360-8EA977194234}" dt="2020-11-22T00:28:13.044" v="9354"/>
          <ac:spMkLst>
            <pc:docMk/>
            <pc:sldMk cId="359414118" sldId="261"/>
            <ac:spMk id="52" creationId="{C06255F2-BC67-4DDE-B34E-AC4BA21838CC}"/>
          </ac:spMkLst>
        </pc:spChg>
        <pc:spChg chg="add del">
          <ac:chgData name="vijay kumar reddy jetty" userId="a765016dae462b88" providerId="LiveId" clId="{D545AD62-6868-41EE-8360-8EA977194234}" dt="2020-11-22T00:28:13.044" v="9354"/>
          <ac:spMkLst>
            <pc:docMk/>
            <pc:sldMk cId="359414118" sldId="261"/>
            <ac:spMk id="54" creationId="{55169443-FCCD-4C0A-8C69-18CD3FA0968D}"/>
          </ac:spMkLst>
        </pc:spChg>
        <pc:spChg chg="add del">
          <ac:chgData name="vijay kumar reddy jetty" userId="a765016dae462b88" providerId="LiveId" clId="{D545AD62-6868-41EE-8360-8EA977194234}" dt="2020-11-22T00:28:13.044" v="9354"/>
          <ac:spMkLst>
            <pc:docMk/>
            <pc:sldMk cId="359414118" sldId="261"/>
            <ac:spMk id="56" creationId="{0DBF1ABE-8590-450D-BB49-BDDCCF3EEA9E}"/>
          </ac:spMkLst>
        </pc:spChg>
        <pc:spChg chg="add del">
          <ac:chgData name="vijay kumar reddy jetty" userId="a765016dae462b88" providerId="LiveId" clId="{D545AD62-6868-41EE-8360-8EA977194234}" dt="2020-11-22T00:28:13.044" v="9354"/>
          <ac:spMkLst>
            <pc:docMk/>
            <pc:sldMk cId="359414118" sldId="261"/>
            <ac:spMk id="58" creationId="{391F8D69-709A-4575-A393-B4C26481AF3B}"/>
          </ac:spMkLst>
        </pc:spChg>
        <pc:spChg chg="add del">
          <ac:chgData name="vijay kumar reddy jetty" userId="a765016dae462b88" providerId="LiveId" clId="{D545AD62-6868-41EE-8360-8EA977194234}" dt="2020-11-22T00:28:13.044" v="9354"/>
          <ac:spMkLst>
            <pc:docMk/>
            <pc:sldMk cId="359414118" sldId="261"/>
            <ac:spMk id="60" creationId="{C87A50C4-1191-461A-9E09-C8057F2AF01F}"/>
          </ac:spMkLst>
        </pc:spChg>
        <pc:spChg chg="add del">
          <ac:chgData name="vijay kumar reddy jetty" userId="a765016dae462b88" providerId="LiveId" clId="{D545AD62-6868-41EE-8360-8EA977194234}" dt="2020-11-22T00:28:13.044" v="9354"/>
          <ac:spMkLst>
            <pc:docMk/>
            <pc:sldMk cId="359414118" sldId="261"/>
            <ac:spMk id="62" creationId="{BC87DA9F-8DB2-4D48-8716-A928FBB8A5D2}"/>
          </ac:spMkLst>
        </pc:spChg>
        <pc:spChg chg="add del">
          <ac:chgData name="vijay kumar reddy jetty" userId="a765016dae462b88" providerId="LiveId" clId="{D545AD62-6868-41EE-8360-8EA977194234}" dt="2020-11-22T00:28:13.044" v="9354"/>
          <ac:spMkLst>
            <pc:docMk/>
            <pc:sldMk cId="359414118" sldId="261"/>
            <ac:spMk id="64" creationId="{195EA065-AC5D-431D-927E-87FF05884866}"/>
          </ac:spMkLst>
        </pc:spChg>
        <pc:spChg chg="add del">
          <ac:chgData name="vijay kumar reddy jetty" userId="a765016dae462b88" providerId="LiveId" clId="{D545AD62-6868-41EE-8360-8EA977194234}" dt="2020-11-22T00:28:13.044" v="9354"/>
          <ac:spMkLst>
            <pc:docMk/>
            <pc:sldMk cId="359414118" sldId="261"/>
            <ac:spMk id="66" creationId="{46934B3C-D73F-4CD0-95B1-0244D662D1C7}"/>
          </ac:spMkLst>
        </pc:spChg>
        <pc:picChg chg="add del mod">
          <ac:chgData name="vijay kumar reddy jetty" userId="a765016dae462b88" providerId="LiveId" clId="{D545AD62-6868-41EE-8360-8EA977194234}" dt="2020-11-19T09:58:43.744" v="533" actId="21"/>
          <ac:picMkLst>
            <pc:docMk/>
            <pc:sldMk cId="359414118" sldId="261"/>
            <ac:picMk id="4" creationId="{FAB4E977-5C3A-4E39-887C-146D71DECEE8}"/>
          </ac:picMkLst>
        </pc:picChg>
        <pc:picChg chg="add mod">
          <ac:chgData name="vijay kumar reddy jetty" userId="a765016dae462b88" providerId="LiveId" clId="{D545AD62-6868-41EE-8360-8EA977194234}" dt="2020-11-19T09:59:19.332" v="540" actId="1076"/>
          <ac:picMkLst>
            <pc:docMk/>
            <pc:sldMk cId="359414118" sldId="261"/>
            <ac:picMk id="22" creationId="{94415BEE-5425-49DF-B6DA-34E3FE5300F5}"/>
          </ac:picMkLst>
        </pc:picChg>
        <pc:picChg chg="add del mod">
          <ac:chgData name="vijay kumar reddy jetty" userId="a765016dae462b88" providerId="LiveId" clId="{D545AD62-6868-41EE-8360-8EA977194234}" dt="2020-11-20T19:40:00.240" v="1090"/>
          <ac:picMkLst>
            <pc:docMk/>
            <pc:sldMk cId="359414118" sldId="261"/>
            <ac:picMk id="45" creationId="{E578BC77-3D1C-48F5-83DC-85858E1DC39B}"/>
          </ac:picMkLst>
        </pc:picChg>
      </pc:sldChg>
      <pc:sldChg chg="addSp delSp modSp new mod setBg addAnim delAnim modAnim delDesignElem">
        <pc:chgData name="vijay kumar reddy jetty" userId="a765016dae462b88" providerId="LiveId" clId="{D545AD62-6868-41EE-8360-8EA977194234}" dt="2020-11-22T01:45:05.412" v="10182" actId="14100"/>
        <pc:sldMkLst>
          <pc:docMk/>
          <pc:sldMk cId="1157666122" sldId="262"/>
        </pc:sldMkLst>
        <pc:spChg chg="del mod">
          <ac:chgData name="vijay kumar reddy jetty" userId="a765016dae462b88" providerId="LiveId" clId="{D545AD62-6868-41EE-8360-8EA977194234}" dt="2020-11-19T10:34:07.195" v="818" actId="21"/>
          <ac:spMkLst>
            <pc:docMk/>
            <pc:sldMk cId="1157666122" sldId="262"/>
            <ac:spMk id="2" creationId="{B9345B68-D9C4-4CD8-925B-530CBA33B4AF}"/>
          </ac:spMkLst>
        </pc:spChg>
        <pc:spChg chg="add del mod">
          <ac:chgData name="vijay kumar reddy jetty" userId="a765016dae462b88" providerId="LiveId" clId="{D545AD62-6868-41EE-8360-8EA977194234}" dt="2020-11-22T01:44:08.560" v="10149" actId="767"/>
          <ac:spMkLst>
            <pc:docMk/>
            <pc:sldMk cId="1157666122" sldId="262"/>
            <ac:spMk id="2" creationId="{DA13F9A7-76E2-45F9-A045-12FA73AA10AD}"/>
          </ac:spMkLst>
        </pc:spChg>
        <pc:spChg chg="add del mod ord">
          <ac:chgData name="vijay kumar reddy jetty" userId="a765016dae462b88" providerId="LiveId" clId="{D545AD62-6868-41EE-8360-8EA977194234}" dt="2020-11-20T19:46:19.194" v="1139" actId="21"/>
          <ac:spMkLst>
            <pc:docMk/>
            <pc:sldMk cId="1157666122" sldId="262"/>
            <ac:spMk id="3" creationId="{E10AD611-FD65-446B-A949-64791BCD5777}"/>
          </ac:spMkLst>
        </pc:spChg>
        <pc:spChg chg="add mod">
          <ac:chgData name="vijay kumar reddy jetty" userId="a765016dae462b88" providerId="LiveId" clId="{D545AD62-6868-41EE-8360-8EA977194234}" dt="2020-11-21T00:30:06.514" v="2341" actId="1076"/>
          <ac:spMkLst>
            <pc:docMk/>
            <pc:sldMk cId="1157666122" sldId="262"/>
            <ac:spMk id="5" creationId="{3C7599E5-2B23-4FB6-B61F-B5E2E79FC927}"/>
          </ac:spMkLst>
        </pc:spChg>
        <pc:spChg chg="add del mod">
          <ac:chgData name="vijay kumar reddy jetty" userId="a765016dae462b88" providerId="LiveId" clId="{D545AD62-6868-41EE-8360-8EA977194234}" dt="2020-11-20T19:47:12.113" v="1146" actId="21"/>
          <ac:spMkLst>
            <pc:docMk/>
            <pc:sldMk cId="1157666122" sldId="262"/>
            <ac:spMk id="7" creationId="{3FF79148-D397-4CC2-845F-E31E259D0E55}"/>
          </ac:spMkLst>
        </pc:spChg>
        <pc:spChg chg="add del">
          <ac:chgData name="vijay kumar reddy jetty" userId="a765016dae462b88" providerId="LiveId" clId="{D545AD62-6868-41EE-8360-8EA977194234}" dt="2020-11-22T00:28:13.044" v="9354"/>
          <ac:spMkLst>
            <pc:docMk/>
            <pc:sldMk cId="1157666122" sldId="262"/>
            <ac:spMk id="9" creationId="{10CE40DC-5723-449B-A365-A61D8C262E93}"/>
          </ac:spMkLst>
        </pc:spChg>
        <pc:spChg chg="add del">
          <ac:chgData name="vijay kumar reddy jetty" userId="a765016dae462b88" providerId="LiveId" clId="{D545AD62-6868-41EE-8360-8EA977194234}" dt="2020-11-22T00:28:13.044" v="9354"/>
          <ac:spMkLst>
            <pc:docMk/>
            <pc:sldMk cId="1157666122" sldId="262"/>
            <ac:spMk id="11" creationId="{28207E96-6DFF-4119-B2EA-3299067D2F45}"/>
          </ac:spMkLst>
        </pc:spChg>
        <pc:spChg chg="add del">
          <ac:chgData name="vijay kumar reddy jetty" userId="a765016dae462b88" providerId="LiveId" clId="{D545AD62-6868-41EE-8360-8EA977194234}" dt="2020-11-22T00:28:13.044" v="9354"/>
          <ac:spMkLst>
            <pc:docMk/>
            <pc:sldMk cId="1157666122" sldId="262"/>
            <ac:spMk id="13" creationId="{9E223C86-12C5-4A60-A21A-D7FC75EFC658}"/>
          </ac:spMkLst>
        </pc:spChg>
        <pc:spChg chg="add del">
          <ac:chgData name="vijay kumar reddy jetty" userId="a765016dae462b88" providerId="LiveId" clId="{D545AD62-6868-41EE-8360-8EA977194234}" dt="2020-11-22T00:28:13.044" v="9354"/>
          <ac:spMkLst>
            <pc:docMk/>
            <pc:sldMk cId="1157666122" sldId="262"/>
            <ac:spMk id="15" creationId="{FA573AF0-3C0B-4895-A7A6-F41B03211538}"/>
          </ac:spMkLst>
        </pc:spChg>
        <pc:spChg chg="add mod">
          <ac:chgData name="vijay kumar reddy jetty" userId="a765016dae462b88" providerId="LiveId" clId="{D545AD62-6868-41EE-8360-8EA977194234}" dt="2020-11-22T01:44:51.936" v="10180" actId="20577"/>
          <ac:spMkLst>
            <pc:docMk/>
            <pc:sldMk cId="1157666122" sldId="262"/>
            <ac:spMk id="16" creationId="{C255C5E0-CBF6-41B2-99F7-0661A1AFF216}"/>
          </ac:spMkLst>
        </pc:spChg>
        <pc:spChg chg="add del">
          <ac:chgData name="vijay kumar reddy jetty" userId="a765016dae462b88" providerId="LiveId" clId="{D545AD62-6868-41EE-8360-8EA977194234}" dt="2020-11-22T00:28:13.044" v="9354"/>
          <ac:spMkLst>
            <pc:docMk/>
            <pc:sldMk cId="1157666122" sldId="262"/>
            <ac:spMk id="17" creationId="{62442AC3-A9B0-4865-8A8A-1504FFC6E4D0}"/>
          </ac:spMkLst>
        </pc:spChg>
        <pc:spChg chg="add del">
          <ac:chgData name="vijay kumar reddy jetty" userId="a765016dae462b88" providerId="LiveId" clId="{D545AD62-6868-41EE-8360-8EA977194234}" dt="2020-11-22T00:28:13.044" v="9354"/>
          <ac:spMkLst>
            <pc:docMk/>
            <pc:sldMk cId="1157666122" sldId="262"/>
            <ac:spMk id="19" creationId="{68451DCE-129E-43B6-BA50-3C8339E4618E}"/>
          </ac:spMkLst>
        </pc:spChg>
        <pc:spChg chg="add del">
          <ac:chgData name="vijay kumar reddy jetty" userId="a765016dae462b88" providerId="LiveId" clId="{D545AD62-6868-41EE-8360-8EA977194234}" dt="2020-11-20T19:44:08.642" v="1119" actId="26606"/>
          <ac:spMkLst>
            <pc:docMk/>
            <pc:sldMk cId="1157666122" sldId="262"/>
            <ac:spMk id="24" creationId="{10CE40DC-5723-449B-A365-A61D8C262E93}"/>
          </ac:spMkLst>
        </pc:spChg>
        <pc:spChg chg="add del">
          <ac:chgData name="vijay kumar reddy jetty" userId="a765016dae462b88" providerId="LiveId" clId="{D545AD62-6868-41EE-8360-8EA977194234}" dt="2020-11-20T19:44:08.642" v="1119" actId="26606"/>
          <ac:spMkLst>
            <pc:docMk/>
            <pc:sldMk cId="1157666122" sldId="262"/>
            <ac:spMk id="26" creationId="{28207E96-6DFF-4119-B2EA-3299067D2F45}"/>
          </ac:spMkLst>
        </pc:spChg>
        <pc:spChg chg="add del">
          <ac:chgData name="vijay kumar reddy jetty" userId="a765016dae462b88" providerId="LiveId" clId="{D545AD62-6868-41EE-8360-8EA977194234}" dt="2020-11-20T19:44:08.642" v="1119" actId="26606"/>
          <ac:spMkLst>
            <pc:docMk/>
            <pc:sldMk cId="1157666122" sldId="262"/>
            <ac:spMk id="28" creationId="{9E223C86-12C5-4A60-A21A-D7FC75EFC658}"/>
          </ac:spMkLst>
        </pc:spChg>
        <pc:spChg chg="add del">
          <ac:chgData name="vijay kumar reddy jetty" userId="a765016dae462b88" providerId="LiveId" clId="{D545AD62-6868-41EE-8360-8EA977194234}" dt="2020-11-20T19:44:08.642" v="1119" actId="26606"/>
          <ac:spMkLst>
            <pc:docMk/>
            <pc:sldMk cId="1157666122" sldId="262"/>
            <ac:spMk id="30" creationId="{FA573AF0-3C0B-4895-A7A6-F41B03211538}"/>
          </ac:spMkLst>
        </pc:spChg>
        <pc:spChg chg="add del">
          <ac:chgData name="vijay kumar reddy jetty" userId="a765016dae462b88" providerId="LiveId" clId="{D545AD62-6868-41EE-8360-8EA977194234}" dt="2020-11-20T19:44:08.642" v="1119" actId="26606"/>
          <ac:spMkLst>
            <pc:docMk/>
            <pc:sldMk cId="1157666122" sldId="262"/>
            <ac:spMk id="32" creationId="{62442AC3-A9B0-4865-8A8A-1504FFC6E4D0}"/>
          </ac:spMkLst>
        </pc:spChg>
        <pc:spChg chg="add del">
          <ac:chgData name="vijay kumar reddy jetty" userId="a765016dae462b88" providerId="LiveId" clId="{D545AD62-6868-41EE-8360-8EA977194234}" dt="2020-11-20T19:44:08.642" v="1119" actId="26606"/>
          <ac:spMkLst>
            <pc:docMk/>
            <pc:sldMk cId="1157666122" sldId="262"/>
            <ac:spMk id="34" creationId="{68451DCE-129E-43B6-BA50-3C8339E4618E}"/>
          </ac:spMkLst>
        </pc:spChg>
        <pc:spChg chg="add del">
          <ac:chgData name="vijay kumar reddy jetty" userId="a765016dae462b88" providerId="LiveId" clId="{D545AD62-6868-41EE-8360-8EA977194234}" dt="2020-11-20T19:42:33.272" v="1111" actId="26606"/>
          <ac:spMkLst>
            <pc:docMk/>
            <pc:sldMk cId="1157666122" sldId="262"/>
            <ac:spMk id="37" creationId="{5554C89C-373F-47FC-BB73-6842E569C38F}"/>
          </ac:spMkLst>
        </pc:spChg>
        <pc:spChg chg="add del">
          <ac:chgData name="vijay kumar reddy jetty" userId="a765016dae462b88" providerId="LiveId" clId="{D545AD62-6868-41EE-8360-8EA977194234}" dt="2020-11-20T19:42:33.272" v="1111" actId="26606"/>
          <ac:spMkLst>
            <pc:docMk/>
            <pc:sldMk cId="1157666122" sldId="262"/>
            <ac:spMk id="39" creationId="{FF100C7F-5272-46AB-9FC7-E66059915A86}"/>
          </ac:spMkLst>
        </pc:spChg>
        <pc:spChg chg="add del">
          <ac:chgData name="vijay kumar reddy jetty" userId="a765016dae462b88" providerId="LiveId" clId="{D545AD62-6868-41EE-8360-8EA977194234}" dt="2020-11-20T19:41:08.282" v="1097" actId="26606"/>
          <ac:spMkLst>
            <pc:docMk/>
            <pc:sldMk cId="1157666122" sldId="262"/>
            <ac:spMk id="40" creationId="{47FC6A8B-34F9-40FB-AA2D-E34168F52850}"/>
          </ac:spMkLst>
        </pc:spChg>
        <pc:spChg chg="add del">
          <ac:chgData name="vijay kumar reddy jetty" userId="a765016dae462b88" providerId="LiveId" clId="{D545AD62-6868-41EE-8360-8EA977194234}" dt="2020-11-20T19:41:15.990" v="1099" actId="26606"/>
          <ac:spMkLst>
            <pc:docMk/>
            <pc:sldMk cId="1157666122" sldId="262"/>
            <ac:spMk id="41" creationId="{8181FC64-B306-4821-98E2-780662EFC486}"/>
          </ac:spMkLst>
        </pc:spChg>
        <pc:spChg chg="add del">
          <ac:chgData name="vijay kumar reddy jetty" userId="a765016dae462b88" providerId="LiveId" clId="{D545AD62-6868-41EE-8360-8EA977194234}" dt="2020-11-20T19:41:08.282" v="1097" actId="26606"/>
          <ac:spMkLst>
            <pc:docMk/>
            <pc:sldMk cId="1157666122" sldId="262"/>
            <ac:spMk id="42" creationId="{1EC86DB4-572A-4F71-AF8A-2395B4CA779F}"/>
          </ac:spMkLst>
        </pc:spChg>
        <pc:spChg chg="add del">
          <ac:chgData name="vijay kumar reddy jetty" userId="a765016dae462b88" providerId="LiveId" clId="{D545AD62-6868-41EE-8360-8EA977194234}" dt="2020-11-20T19:41:08.282" v="1097" actId="26606"/>
          <ac:spMkLst>
            <pc:docMk/>
            <pc:sldMk cId="1157666122" sldId="262"/>
            <ac:spMk id="44" creationId="{71BA53A4-C4B7-4189-9FC1-6350B1AB5DFE}"/>
          </ac:spMkLst>
        </pc:spChg>
        <pc:spChg chg="add del">
          <ac:chgData name="vijay kumar reddy jetty" userId="a765016dae462b88" providerId="LiveId" clId="{D545AD62-6868-41EE-8360-8EA977194234}" dt="2020-11-20T19:42:33.272" v="1111" actId="26606"/>
          <ac:spMkLst>
            <pc:docMk/>
            <pc:sldMk cId="1157666122" sldId="262"/>
            <ac:spMk id="45" creationId="{B4FEA6D5-DF59-4E15-B19F-159D0588B095}"/>
          </ac:spMkLst>
        </pc:spChg>
        <pc:spChg chg="add del">
          <ac:chgData name="vijay kumar reddy jetty" userId="a765016dae462b88" providerId="LiveId" clId="{D545AD62-6868-41EE-8360-8EA977194234}" dt="2020-11-20T19:41:08.282" v="1097" actId="26606"/>
          <ac:spMkLst>
            <pc:docMk/>
            <pc:sldMk cId="1157666122" sldId="262"/>
            <ac:spMk id="46" creationId="{5558AD6E-B070-4640-AA07-87E208983ED8}"/>
          </ac:spMkLst>
        </pc:spChg>
        <pc:spChg chg="add del">
          <ac:chgData name="vijay kumar reddy jetty" userId="a765016dae462b88" providerId="LiveId" clId="{D545AD62-6868-41EE-8360-8EA977194234}" dt="2020-11-20T19:42:33.272" v="1111" actId="26606"/>
          <ac:spMkLst>
            <pc:docMk/>
            <pc:sldMk cId="1157666122" sldId="262"/>
            <ac:spMk id="47" creationId="{36C8C9E5-F937-44A5-A519-EA719F03E75E}"/>
          </ac:spMkLst>
        </pc:spChg>
        <pc:spChg chg="add del">
          <ac:chgData name="vijay kumar reddy jetty" userId="a765016dae462b88" providerId="LiveId" clId="{D545AD62-6868-41EE-8360-8EA977194234}" dt="2020-11-20T19:41:08.282" v="1097" actId="26606"/>
          <ac:spMkLst>
            <pc:docMk/>
            <pc:sldMk cId="1157666122" sldId="262"/>
            <ac:spMk id="48" creationId="{36ACFB69-D148-449E-AC5A-C55AA20A7F7F}"/>
          </ac:spMkLst>
        </pc:spChg>
        <pc:spChg chg="add del">
          <ac:chgData name="vijay kumar reddy jetty" userId="a765016dae462b88" providerId="LiveId" clId="{D545AD62-6868-41EE-8360-8EA977194234}" dt="2020-11-20T19:41:15.990" v="1099" actId="26606"/>
          <ac:spMkLst>
            <pc:docMk/>
            <pc:sldMk cId="1157666122" sldId="262"/>
            <ac:spMk id="52" creationId="{E10AD611-FD65-446B-A949-64791BCD5777}"/>
          </ac:spMkLst>
        </pc:spChg>
        <pc:spChg chg="add del">
          <ac:chgData name="vijay kumar reddy jetty" userId="a765016dae462b88" providerId="LiveId" clId="{D545AD62-6868-41EE-8360-8EA977194234}" dt="2020-11-20T19:41:19.207" v="1101" actId="26606"/>
          <ac:spMkLst>
            <pc:docMk/>
            <pc:sldMk cId="1157666122" sldId="262"/>
            <ac:spMk id="54" creationId="{47FC6A8B-34F9-40FB-AA2D-E34168F52850}"/>
          </ac:spMkLst>
        </pc:spChg>
        <pc:spChg chg="add del">
          <ac:chgData name="vijay kumar reddy jetty" userId="a765016dae462b88" providerId="LiveId" clId="{D545AD62-6868-41EE-8360-8EA977194234}" dt="2020-11-20T19:41:19.207" v="1101" actId="26606"/>
          <ac:spMkLst>
            <pc:docMk/>
            <pc:sldMk cId="1157666122" sldId="262"/>
            <ac:spMk id="55" creationId="{1EC86DB4-572A-4F71-AF8A-2395B4CA779F}"/>
          </ac:spMkLst>
        </pc:spChg>
        <pc:spChg chg="add del">
          <ac:chgData name="vijay kumar reddy jetty" userId="a765016dae462b88" providerId="LiveId" clId="{D545AD62-6868-41EE-8360-8EA977194234}" dt="2020-11-20T19:41:19.207" v="1101" actId="26606"/>
          <ac:spMkLst>
            <pc:docMk/>
            <pc:sldMk cId="1157666122" sldId="262"/>
            <ac:spMk id="56" creationId="{71BA53A4-C4B7-4189-9FC1-6350B1AB5DFE}"/>
          </ac:spMkLst>
        </pc:spChg>
        <pc:spChg chg="add del">
          <ac:chgData name="vijay kumar reddy jetty" userId="a765016dae462b88" providerId="LiveId" clId="{D545AD62-6868-41EE-8360-8EA977194234}" dt="2020-11-20T19:41:19.207" v="1101" actId="26606"/>
          <ac:spMkLst>
            <pc:docMk/>
            <pc:sldMk cId="1157666122" sldId="262"/>
            <ac:spMk id="57" creationId="{5558AD6E-B070-4640-AA07-87E208983ED8}"/>
          </ac:spMkLst>
        </pc:spChg>
        <pc:spChg chg="add del">
          <ac:chgData name="vijay kumar reddy jetty" userId="a765016dae462b88" providerId="LiveId" clId="{D545AD62-6868-41EE-8360-8EA977194234}" dt="2020-11-20T19:41:24.078" v="1103" actId="26606"/>
          <ac:spMkLst>
            <pc:docMk/>
            <pc:sldMk cId="1157666122" sldId="262"/>
            <ac:spMk id="60" creationId="{47FC6A8B-34F9-40FB-AA2D-E34168F52850}"/>
          </ac:spMkLst>
        </pc:spChg>
        <pc:spChg chg="add del">
          <ac:chgData name="vijay kumar reddy jetty" userId="a765016dae462b88" providerId="LiveId" clId="{D545AD62-6868-41EE-8360-8EA977194234}" dt="2020-11-20T19:41:24.078" v="1103" actId="26606"/>
          <ac:spMkLst>
            <pc:docMk/>
            <pc:sldMk cId="1157666122" sldId="262"/>
            <ac:spMk id="61" creationId="{1EC86DB4-572A-4F71-AF8A-2395B4CA779F}"/>
          </ac:spMkLst>
        </pc:spChg>
        <pc:spChg chg="add del">
          <ac:chgData name="vijay kumar reddy jetty" userId="a765016dae462b88" providerId="LiveId" clId="{D545AD62-6868-41EE-8360-8EA977194234}" dt="2020-11-20T19:41:24.078" v="1103" actId="26606"/>
          <ac:spMkLst>
            <pc:docMk/>
            <pc:sldMk cId="1157666122" sldId="262"/>
            <ac:spMk id="62" creationId="{71BA53A4-C4B7-4189-9FC1-6350B1AB5DFE}"/>
          </ac:spMkLst>
        </pc:spChg>
        <pc:spChg chg="add del">
          <ac:chgData name="vijay kumar reddy jetty" userId="a765016dae462b88" providerId="LiveId" clId="{D545AD62-6868-41EE-8360-8EA977194234}" dt="2020-11-20T19:41:24.078" v="1103" actId="26606"/>
          <ac:spMkLst>
            <pc:docMk/>
            <pc:sldMk cId="1157666122" sldId="262"/>
            <ac:spMk id="63" creationId="{5558AD6E-B070-4640-AA07-87E208983ED8}"/>
          </ac:spMkLst>
        </pc:spChg>
        <pc:spChg chg="add del">
          <ac:chgData name="vijay kumar reddy jetty" userId="a765016dae462b88" providerId="LiveId" clId="{D545AD62-6868-41EE-8360-8EA977194234}" dt="2020-11-20T19:41:24.078" v="1103" actId="26606"/>
          <ac:spMkLst>
            <pc:docMk/>
            <pc:sldMk cId="1157666122" sldId="262"/>
            <ac:spMk id="64" creationId="{36ACFB69-D148-449E-AC5A-C55AA20A7F7F}"/>
          </ac:spMkLst>
        </pc:spChg>
        <pc:spChg chg="add del">
          <ac:chgData name="vijay kumar reddy jetty" userId="a765016dae462b88" providerId="LiveId" clId="{D545AD62-6868-41EE-8360-8EA977194234}" dt="2020-11-20T19:41:36.375" v="1105" actId="26606"/>
          <ac:spMkLst>
            <pc:docMk/>
            <pc:sldMk cId="1157666122" sldId="262"/>
            <ac:spMk id="67" creationId="{8181FC64-B306-4821-98E2-780662EFC486}"/>
          </ac:spMkLst>
        </pc:spChg>
        <pc:spChg chg="add del">
          <ac:chgData name="vijay kumar reddy jetty" userId="a765016dae462b88" providerId="LiveId" clId="{D545AD62-6868-41EE-8360-8EA977194234}" dt="2020-11-20T19:41:36.375" v="1105" actId="26606"/>
          <ac:spMkLst>
            <pc:docMk/>
            <pc:sldMk cId="1157666122" sldId="262"/>
            <ac:spMk id="72" creationId="{E10AD611-FD65-446B-A949-64791BCD5777}"/>
          </ac:spMkLst>
        </pc:spChg>
        <pc:grpChg chg="add del">
          <ac:chgData name="vijay kumar reddy jetty" userId="a765016dae462b88" providerId="LiveId" clId="{D545AD62-6868-41EE-8360-8EA977194234}" dt="2020-11-20T19:41:15.990" v="1099" actId="26606"/>
          <ac:grpSpMkLst>
            <pc:docMk/>
            <pc:sldMk cId="1157666122" sldId="262"/>
            <ac:grpSpMk id="43" creationId="{57E5BCCD-DB23-4AD8-B850-9154AAE91E0F}"/>
          </ac:grpSpMkLst>
        </pc:grpChg>
        <pc:grpChg chg="add del">
          <ac:chgData name="vijay kumar reddy jetty" userId="a765016dae462b88" providerId="LiveId" clId="{D545AD62-6868-41EE-8360-8EA977194234}" dt="2020-11-20T19:41:36.375" v="1105" actId="26606"/>
          <ac:grpSpMkLst>
            <pc:docMk/>
            <pc:sldMk cId="1157666122" sldId="262"/>
            <ac:grpSpMk id="68" creationId="{57E5BCCD-DB23-4AD8-B850-9154AAE91E0F}"/>
          </ac:grpSpMkLst>
        </pc:grpChg>
        <pc:graphicFrameChg chg="add del">
          <ac:chgData name="vijay kumar reddy jetty" userId="a765016dae462b88" providerId="LiveId" clId="{D545AD62-6868-41EE-8360-8EA977194234}" dt="2020-11-19T10:51:30.646" v="912" actId="26606"/>
          <ac:graphicFrameMkLst>
            <pc:docMk/>
            <pc:sldMk cId="1157666122" sldId="262"/>
            <ac:graphicFrameMk id="21" creationId="{D469C735-9AD8-456D-8C82-824BF3093CB6}"/>
          </ac:graphicFrameMkLst>
        </pc:graphicFrameChg>
        <pc:graphicFrameChg chg="add del">
          <ac:chgData name="vijay kumar reddy jetty" userId="a765016dae462b88" providerId="LiveId" clId="{D545AD62-6868-41EE-8360-8EA977194234}" dt="2020-11-19T10:51:52.106" v="914" actId="26606"/>
          <ac:graphicFrameMkLst>
            <pc:docMk/>
            <pc:sldMk cId="1157666122" sldId="262"/>
            <ac:graphicFrameMk id="22" creationId="{38C5481E-1790-47BB-95D9-370F7628DBD1}"/>
          </ac:graphicFrameMkLst>
        </pc:graphicFrameChg>
        <pc:graphicFrameChg chg="add del">
          <ac:chgData name="vijay kumar reddy jetty" userId="a765016dae462b88" providerId="LiveId" clId="{D545AD62-6868-41EE-8360-8EA977194234}" dt="2020-11-20T19:44:50.282" v="1121" actId="26606"/>
          <ac:graphicFrameMkLst>
            <pc:docMk/>
            <pc:sldMk cId="1157666122" sldId="262"/>
            <ac:graphicFrameMk id="29" creationId="{00A5EC34-DAAE-446C-963A-F67542F35DDE}"/>
          </ac:graphicFrameMkLst>
        </pc:graphicFrameChg>
        <pc:graphicFrameChg chg="add del mod">
          <ac:chgData name="vijay kumar reddy jetty" userId="a765016dae462b88" providerId="LiveId" clId="{D545AD62-6868-41EE-8360-8EA977194234}" dt="2020-11-20T19:45:44.142" v="1135" actId="26606"/>
          <ac:graphicFrameMkLst>
            <pc:docMk/>
            <pc:sldMk cId="1157666122" sldId="262"/>
            <ac:graphicFrameMk id="31" creationId="{F49231A9-EF5A-401C-BF45-C232B954A823}"/>
          </ac:graphicFrameMkLst>
        </pc:graphicFrameChg>
        <pc:graphicFrameChg chg="add del">
          <ac:chgData name="vijay kumar reddy jetty" userId="a765016dae462b88" providerId="LiveId" clId="{D545AD62-6868-41EE-8360-8EA977194234}" dt="2020-11-20T19:41:08.282" v="1097" actId="26606"/>
          <ac:graphicFrameMkLst>
            <pc:docMk/>
            <pc:sldMk cId="1157666122" sldId="262"/>
            <ac:graphicFrameMk id="36" creationId="{06E9E729-C343-4473-8C40-8CDCD25D6213}"/>
          </ac:graphicFrameMkLst>
        </pc:graphicFrameChg>
        <pc:graphicFrameChg chg="add del">
          <ac:chgData name="vijay kumar reddy jetty" userId="a765016dae462b88" providerId="LiveId" clId="{D545AD62-6868-41EE-8360-8EA977194234}" dt="2020-11-20T19:42:33.272" v="1111" actId="26606"/>
          <ac:graphicFrameMkLst>
            <pc:docMk/>
            <pc:sldMk cId="1157666122" sldId="262"/>
            <ac:graphicFrameMk id="49" creationId="{03EF2E7C-72B4-4BD3-9D3B-0CE11041F468}"/>
          </ac:graphicFrameMkLst>
        </pc:graphicFrameChg>
        <pc:graphicFrameChg chg="add del">
          <ac:chgData name="vijay kumar reddy jetty" userId="a765016dae462b88" providerId="LiveId" clId="{D545AD62-6868-41EE-8360-8EA977194234}" dt="2020-11-20T19:43:40.209" v="1115" actId="26606"/>
          <ac:graphicFrameMkLst>
            <pc:docMk/>
            <pc:sldMk cId="1157666122" sldId="262"/>
            <ac:graphicFrameMk id="50" creationId="{EF03D010-0BCB-4725-B4FD-661686766BDA}"/>
          </ac:graphicFrameMkLst>
        </pc:graphicFrameChg>
        <pc:graphicFrameChg chg="add del">
          <ac:chgData name="vijay kumar reddy jetty" userId="a765016dae462b88" providerId="LiveId" clId="{D545AD62-6868-41EE-8360-8EA977194234}" dt="2020-11-20T19:41:19.207" v="1101" actId="26606"/>
          <ac:graphicFrameMkLst>
            <pc:docMk/>
            <pc:sldMk cId="1157666122" sldId="262"/>
            <ac:graphicFrameMk id="58" creationId="{4BE1D124-0AE1-445A-B2F0-C6BC457A3248}"/>
          </ac:graphicFrameMkLst>
        </pc:graphicFrameChg>
        <pc:graphicFrameChg chg="add del">
          <ac:chgData name="vijay kumar reddy jetty" userId="a765016dae462b88" providerId="LiveId" clId="{D545AD62-6868-41EE-8360-8EA977194234}" dt="2020-11-20T19:41:24.078" v="1103" actId="26606"/>
          <ac:graphicFrameMkLst>
            <pc:docMk/>
            <pc:sldMk cId="1157666122" sldId="262"/>
            <ac:graphicFrameMk id="65" creationId="{06E9E729-C343-4473-8C40-8CDCD25D6213}"/>
          </ac:graphicFrameMkLst>
        </pc:graphicFrameChg>
        <pc:graphicFrameChg chg="add mod">
          <ac:chgData name="vijay kumar reddy jetty" userId="a765016dae462b88" providerId="LiveId" clId="{D545AD62-6868-41EE-8360-8EA977194234}" dt="2020-11-22T01:45:05.412" v="10182" actId="14100"/>
          <ac:graphicFrameMkLst>
            <pc:docMk/>
            <pc:sldMk cId="1157666122" sldId="262"/>
            <ac:graphicFrameMk id="73" creationId="{C4D43545-4200-4022-BD51-5CD569845095}"/>
          </ac:graphicFrameMkLst>
        </pc:graphicFrameChg>
        <pc:graphicFrameChg chg="add del">
          <ac:chgData name="vijay kumar reddy jetty" userId="a765016dae462b88" providerId="LiveId" clId="{D545AD62-6868-41EE-8360-8EA977194234}" dt="2020-11-20T19:41:57.024" v="1107" actId="26606"/>
          <ac:graphicFrameMkLst>
            <pc:docMk/>
            <pc:sldMk cId="1157666122" sldId="262"/>
            <ac:graphicFrameMk id="74" creationId="{93D043C4-0BE2-4B94-889B-C6E818A8C07E}"/>
          </ac:graphicFrameMkLst>
        </pc:graphicFrameChg>
        <pc:picChg chg="add del mod ord">
          <ac:chgData name="vijay kumar reddy jetty" userId="a765016dae462b88" providerId="LiveId" clId="{D545AD62-6868-41EE-8360-8EA977194234}" dt="2020-11-21T00:31:11.663" v="2358" actId="1076"/>
          <ac:picMkLst>
            <pc:docMk/>
            <pc:sldMk cId="1157666122" sldId="262"/>
            <ac:picMk id="4" creationId="{7D539867-BB80-4DFC-AB86-4923A4CE5C26}"/>
          </ac:picMkLst>
        </pc:picChg>
        <pc:picChg chg="add del mod">
          <ac:chgData name="vijay kumar reddy jetty" userId="a765016dae462b88" providerId="LiveId" clId="{D545AD62-6868-41EE-8360-8EA977194234}" dt="2020-11-20T19:39:33.155" v="1086"/>
          <ac:picMkLst>
            <pc:docMk/>
            <pc:sldMk cId="1157666122" sldId="262"/>
            <ac:picMk id="23" creationId="{EDC7D903-3058-4E27-B559-9697045B01A4}"/>
          </ac:picMkLst>
        </pc:picChg>
        <pc:picChg chg="add del mod">
          <ac:chgData name="vijay kumar reddy jetty" userId="a765016dae462b88" providerId="LiveId" clId="{D545AD62-6868-41EE-8360-8EA977194234}" dt="2020-11-20T19:40:10.023" v="1092"/>
          <ac:picMkLst>
            <pc:docMk/>
            <pc:sldMk cId="1157666122" sldId="262"/>
            <ac:picMk id="25" creationId="{5C1308F0-F125-4006-A7D4-371BF2781EB3}"/>
          </ac:picMkLst>
        </pc:picChg>
        <pc:picChg chg="add del mod">
          <ac:chgData name="vijay kumar reddy jetty" userId="a765016dae462b88" providerId="LiveId" clId="{D545AD62-6868-41EE-8360-8EA977194234}" dt="2020-11-20T19:40:24.193" v="1095"/>
          <ac:picMkLst>
            <pc:docMk/>
            <pc:sldMk cId="1157666122" sldId="262"/>
            <ac:picMk id="27" creationId="{E96F8263-702E-4963-9191-BE386094F480}"/>
          </ac:picMkLst>
        </pc:picChg>
        <pc:picChg chg="add del">
          <ac:chgData name="vijay kumar reddy jetty" userId="a765016dae462b88" providerId="LiveId" clId="{D545AD62-6868-41EE-8360-8EA977194234}" dt="2020-11-20T19:41:15.990" v="1099" actId="26606"/>
          <ac:picMkLst>
            <pc:docMk/>
            <pc:sldMk cId="1157666122" sldId="262"/>
            <ac:picMk id="38" creationId="{091BE97E-4284-499F-AE8E-20BFBB329FB6}"/>
          </ac:picMkLst>
        </pc:picChg>
        <pc:picChg chg="add del mod">
          <ac:chgData name="vijay kumar reddy jetty" userId="a765016dae462b88" providerId="LiveId" clId="{D545AD62-6868-41EE-8360-8EA977194234}" dt="2020-11-20T19:43:38.659" v="1114"/>
          <ac:picMkLst>
            <pc:docMk/>
            <pc:sldMk cId="1157666122" sldId="262"/>
            <ac:picMk id="66" creationId="{B85CCC79-5CB6-4063-A756-5BE57B34B1B8}"/>
          </ac:picMkLst>
        </pc:picChg>
        <pc:picChg chg="add del">
          <ac:chgData name="vijay kumar reddy jetty" userId="a765016dae462b88" providerId="LiveId" clId="{D545AD62-6868-41EE-8360-8EA977194234}" dt="2020-11-20T19:41:36.375" v="1105" actId="26606"/>
          <ac:picMkLst>
            <pc:docMk/>
            <pc:sldMk cId="1157666122" sldId="262"/>
            <ac:picMk id="71" creationId="{091BE97E-4284-499F-AE8E-20BFBB329FB6}"/>
          </ac:picMkLst>
        </pc:picChg>
      </pc:sldChg>
      <pc:sldChg chg="addSp delSp modSp new mod modTransition setBg modAnim delDesignElem">
        <pc:chgData name="vijay kumar reddy jetty" userId="a765016dae462b88" providerId="LiveId" clId="{D545AD62-6868-41EE-8360-8EA977194234}" dt="2020-11-22T01:45:29.395" v="10218" actId="20577"/>
        <pc:sldMkLst>
          <pc:docMk/>
          <pc:sldMk cId="1451403387" sldId="263"/>
        </pc:sldMkLst>
        <pc:spChg chg="del mod">
          <ac:chgData name="vijay kumar reddy jetty" userId="a765016dae462b88" providerId="LiveId" clId="{D545AD62-6868-41EE-8360-8EA977194234}" dt="2020-11-20T03:09:04.535" v="915" actId="21"/>
          <ac:spMkLst>
            <pc:docMk/>
            <pc:sldMk cId="1451403387" sldId="263"/>
            <ac:spMk id="2" creationId="{F57A436A-015C-4812-B9F3-CAC1B72F0177}"/>
          </ac:spMkLst>
        </pc:spChg>
        <pc:spChg chg="del mod">
          <ac:chgData name="vijay kumar reddy jetty" userId="a765016dae462b88" providerId="LiveId" clId="{D545AD62-6868-41EE-8360-8EA977194234}" dt="2020-11-20T20:04:18.534" v="1164" actId="3680"/>
          <ac:spMkLst>
            <pc:docMk/>
            <pc:sldMk cId="1451403387" sldId="263"/>
            <ac:spMk id="3" creationId="{A9306398-5BF2-4937-9610-2C5037548BF5}"/>
          </ac:spMkLst>
        </pc:spChg>
        <pc:spChg chg="add mod">
          <ac:chgData name="vijay kumar reddy jetty" userId="a765016dae462b88" providerId="LiveId" clId="{D545AD62-6868-41EE-8360-8EA977194234}" dt="2020-11-21T02:20:42.311" v="2611" actId="1076"/>
          <ac:spMkLst>
            <pc:docMk/>
            <pc:sldMk cId="1451403387" sldId="263"/>
            <ac:spMk id="5" creationId="{972E8078-FE22-4535-8198-C747948F5952}"/>
          </ac:spMkLst>
        </pc:spChg>
        <pc:spChg chg="add del">
          <ac:chgData name="vijay kumar reddy jetty" userId="a765016dae462b88" providerId="LiveId" clId="{D545AD62-6868-41EE-8360-8EA977194234}" dt="2020-11-22T00:28:13.044" v="9354"/>
          <ac:spMkLst>
            <pc:docMk/>
            <pc:sldMk cId="1451403387" sldId="263"/>
            <ac:spMk id="9" creationId="{10CE40DC-5723-449B-A365-A61D8C262E93}"/>
          </ac:spMkLst>
        </pc:spChg>
        <pc:spChg chg="add del mod">
          <ac:chgData name="vijay kumar reddy jetty" userId="a765016dae462b88" providerId="LiveId" clId="{D545AD62-6868-41EE-8360-8EA977194234}" dt="2020-11-20T20:39:24.072" v="1301"/>
          <ac:spMkLst>
            <pc:docMk/>
            <pc:sldMk cId="1451403387" sldId="263"/>
            <ac:spMk id="10" creationId="{B0770F82-2903-43E0-890E-6C9FE14115CF}"/>
          </ac:spMkLst>
        </pc:spChg>
        <pc:spChg chg="add del">
          <ac:chgData name="vijay kumar reddy jetty" userId="a765016dae462b88" providerId="LiveId" clId="{D545AD62-6868-41EE-8360-8EA977194234}" dt="2020-11-22T00:28:13.044" v="9354"/>
          <ac:spMkLst>
            <pc:docMk/>
            <pc:sldMk cId="1451403387" sldId="263"/>
            <ac:spMk id="11" creationId="{28207E96-6DFF-4119-B2EA-3299067D2F45}"/>
          </ac:spMkLst>
        </pc:spChg>
        <pc:spChg chg="add del">
          <ac:chgData name="vijay kumar reddy jetty" userId="a765016dae462b88" providerId="LiveId" clId="{D545AD62-6868-41EE-8360-8EA977194234}" dt="2020-11-22T00:28:13.044" v="9354"/>
          <ac:spMkLst>
            <pc:docMk/>
            <pc:sldMk cId="1451403387" sldId="263"/>
            <ac:spMk id="13" creationId="{9E223C86-12C5-4A60-A21A-D7FC75EFC658}"/>
          </ac:spMkLst>
        </pc:spChg>
        <pc:spChg chg="add mod">
          <ac:chgData name="vijay kumar reddy jetty" userId="a765016dae462b88" providerId="LiveId" clId="{D545AD62-6868-41EE-8360-8EA977194234}" dt="2020-11-21T02:20:25.030" v="2607" actId="1076"/>
          <ac:spMkLst>
            <pc:docMk/>
            <pc:sldMk cId="1451403387" sldId="263"/>
            <ac:spMk id="14" creationId="{5C0FE2F0-3302-4FFD-AAE9-36E3B56C362B}"/>
          </ac:spMkLst>
        </pc:spChg>
        <pc:spChg chg="add del">
          <ac:chgData name="vijay kumar reddy jetty" userId="a765016dae462b88" providerId="LiveId" clId="{D545AD62-6868-41EE-8360-8EA977194234}" dt="2020-11-22T00:28:13.044" v="9354"/>
          <ac:spMkLst>
            <pc:docMk/>
            <pc:sldMk cId="1451403387" sldId="263"/>
            <ac:spMk id="15" creationId="{FA573AF0-3C0B-4895-A7A6-F41B03211538}"/>
          </ac:spMkLst>
        </pc:spChg>
        <pc:spChg chg="add del">
          <ac:chgData name="vijay kumar reddy jetty" userId="a765016dae462b88" providerId="LiveId" clId="{D545AD62-6868-41EE-8360-8EA977194234}" dt="2020-11-22T00:28:13.044" v="9354"/>
          <ac:spMkLst>
            <pc:docMk/>
            <pc:sldMk cId="1451403387" sldId="263"/>
            <ac:spMk id="17" creationId="{62442AC3-A9B0-4865-8A8A-1504FFC6E4D0}"/>
          </ac:spMkLst>
        </pc:spChg>
        <pc:spChg chg="add del">
          <ac:chgData name="vijay kumar reddy jetty" userId="a765016dae462b88" providerId="LiveId" clId="{D545AD62-6868-41EE-8360-8EA977194234}" dt="2020-11-22T00:28:13.044" v="9354"/>
          <ac:spMkLst>
            <pc:docMk/>
            <pc:sldMk cId="1451403387" sldId="263"/>
            <ac:spMk id="19" creationId="{68451DCE-129E-43B6-BA50-3C8339E4618E}"/>
          </ac:spMkLst>
        </pc:spChg>
        <pc:spChg chg="add mod">
          <ac:chgData name="vijay kumar reddy jetty" userId="a765016dae462b88" providerId="LiveId" clId="{D545AD62-6868-41EE-8360-8EA977194234}" dt="2020-11-22T01:45:29.395" v="10218" actId="20577"/>
          <ac:spMkLst>
            <pc:docMk/>
            <pc:sldMk cId="1451403387" sldId="263"/>
            <ac:spMk id="20" creationId="{438E5237-5805-441F-BA7B-CE2F2BA52888}"/>
          </ac:spMkLst>
        </pc:spChg>
        <pc:graphicFrameChg chg="add mod ord modGraphic">
          <ac:chgData name="vijay kumar reddy jetty" userId="a765016dae462b88" providerId="LiveId" clId="{D545AD62-6868-41EE-8360-8EA977194234}" dt="2020-11-21T02:20:20.422" v="2606" actId="1076"/>
          <ac:graphicFrameMkLst>
            <pc:docMk/>
            <pc:sldMk cId="1451403387" sldId="263"/>
            <ac:graphicFrameMk id="8" creationId="{3D565A6F-BEC2-43D5-9EA7-C4B090CAD752}"/>
          </ac:graphicFrameMkLst>
        </pc:graphicFrameChg>
        <pc:picChg chg="add mod ord">
          <ac:chgData name="vijay kumar reddy jetty" userId="a765016dae462b88" providerId="LiveId" clId="{D545AD62-6868-41EE-8360-8EA977194234}" dt="2020-11-21T08:34:13.948" v="3812" actId="1076"/>
          <ac:picMkLst>
            <pc:docMk/>
            <pc:sldMk cId="1451403387" sldId="263"/>
            <ac:picMk id="4" creationId="{5B636C81-807E-4F60-A9EC-CCA778C5342E}"/>
          </ac:picMkLst>
        </pc:picChg>
        <pc:picChg chg="add del mod">
          <ac:chgData name="vijay kumar reddy jetty" userId="a765016dae462b88" providerId="LiveId" clId="{D545AD62-6868-41EE-8360-8EA977194234}" dt="2020-11-21T08:33:40.482" v="3808"/>
          <ac:picMkLst>
            <pc:docMk/>
            <pc:sldMk cId="1451403387" sldId="263"/>
            <ac:picMk id="18" creationId="{DE716D3B-6976-4BE4-8BB5-8037A6093488}"/>
          </ac:picMkLst>
        </pc:picChg>
      </pc:sldChg>
      <pc:sldChg chg="addSp delSp modSp new mod setBg addAnim delAnim modAnim delDesignElem">
        <pc:chgData name="vijay kumar reddy jetty" userId="a765016dae462b88" providerId="LiveId" clId="{D545AD62-6868-41EE-8360-8EA977194234}" dt="2020-11-22T01:45:49.697" v="10241" actId="20577"/>
        <pc:sldMkLst>
          <pc:docMk/>
          <pc:sldMk cId="2963133951" sldId="264"/>
        </pc:sldMkLst>
        <pc:spChg chg="del mod">
          <ac:chgData name="vijay kumar reddy jetty" userId="a765016dae462b88" providerId="LiveId" clId="{D545AD62-6868-41EE-8360-8EA977194234}" dt="2020-11-21T05:38:50.855" v="2619" actId="21"/>
          <ac:spMkLst>
            <pc:docMk/>
            <pc:sldMk cId="2963133951" sldId="264"/>
            <ac:spMk id="2" creationId="{A82EEAE1-43BD-46B6-9C45-8A7AA445BA80}"/>
          </ac:spMkLst>
        </pc:spChg>
        <pc:spChg chg="add del mod">
          <ac:chgData name="vijay kumar reddy jetty" userId="a765016dae462b88" providerId="LiveId" clId="{D545AD62-6868-41EE-8360-8EA977194234}" dt="2020-11-22T00:28:13.044" v="9354"/>
          <ac:spMkLst>
            <pc:docMk/>
            <pc:sldMk cId="2963133951" sldId="264"/>
            <ac:spMk id="3" creationId="{BBEDE9D8-7E6A-4352-9925-E4F8B3E79886}"/>
          </ac:spMkLst>
        </pc:spChg>
        <pc:spChg chg="add mod">
          <ac:chgData name="vijay kumar reddy jetty" userId="a765016dae462b88" providerId="LiveId" clId="{D545AD62-6868-41EE-8360-8EA977194234}" dt="2020-11-21T07:33:54.444" v="3201" actId="1076"/>
          <ac:spMkLst>
            <pc:docMk/>
            <pc:sldMk cId="2963133951" sldId="264"/>
            <ac:spMk id="5" creationId="{1785874E-8B76-490A-BD59-3B61CAB1650A}"/>
          </ac:spMkLst>
        </pc:spChg>
        <pc:spChg chg="add del mod">
          <ac:chgData name="vijay kumar reddy jetty" userId="a765016dae462b88" providerId="LiveId" clId="{D545AD62-6868-41EE-8360-8EA977194234}" dt="2020-11-21T07:09:58.412" v="2700" actId="22"/>
          <ac:spMkLst>
            <pc:docMk/>
            <pc:sldMk cId="2963133951" sldId="264"/>
            <ac:spMk id="6" creationId="{6CEA79AE-13CC-4F2D-82C0-40C24E9022A0}"/>
          </ac:spMkLst>
        </pc:spChg>
        <pc:spChg chg="add del">
          <ac:chgData name="vijay kumar reddy jetty" userId="a765016dae462b88" providerId="LiveId" clId="{D545AD62-6868-41EE-8360-8EA977194234}" dt="2020-11-22T00:28:13.044" v="9354"/>
          <ac:spMkLst>
            <pc:docMk/>
            <pc:sldMk cId="2963133951" sldId="264"/>
            <ac:spMk id="9" creationId="{10CE40DC-5723-449B-A365-A61D8C262E93}"/>
          </ac:spMkLst>
        </pc:spChg>
        <pc:spChg chg="add del">
          <ac:chgData name="vijay kumar reddy jetty" userId="a765016dae462b88" providerId="LiveId" clId="{D545AD62-6868-41EE-8360-8EA977194234}" dt="2020-11-22T00:28:13.044" v="9354"/>
          <ac:spMkLst>
            <pc:docMk/>
            <pc:sldMk cId="2963133951" sldId="264"/>
            <ac:spMk id="11" creationId="{28207E96-6DFF-4119-B2EA-3299067D2F45}"/>
          </ac:spMkLst>
        </pc:spChg>
        <pc:spChg chg="add del">
          <ac:chgData name="vijay kumar reddy jetty" userId="a765016dae462b88" providerId="LiveId" clId="{D545AD62-6868-41EE-8360-8EA977194234}" dt="2020-11-22T00:28:13.044" v="9354"/>
          <ac:spMkLst>
            <pc:docMk/>
            <pc:sldMk cId="2963133951" sldId="264"/>
            <ac:spMk id="13" creationId="{9E223C86-12C5-4A60-A21A-D7FC75EFC658}"/>
          </ac:spMkLst>
        </pc:spChg>
        <pc:spChg chg="add del">
          <ac:chgData name="vijay kumar reddy jetty" userId="a765016dae462b88" providerId="LiveId" clId="{D545AD62-6868-41EE-8360-8EA977194234}" dt="2020-11-22T00:28:13.044" v="9354"/>
          <ac:spMkLst>
            <pc:docMk/>
            <pc:sldMk cId="2963133951" sldId="264"/>
            <ac:spMk id="15" creationId="{FA573AF0-3C0B-4895-A7A6-F41B03211538}"/>
          </ac:spMkLst>
        </pc:spChg>
        <pc:spChg chg="add mod">
          <ac:chgData name="vijay kumar reddy jetty" userId="a765016dae462b88" providerId="LiveId" clId="{D545AD62-6868-41EE-8360-8EA977194234}" dt="2020-11-22T01:45:49.697" v="10241" actId="20577"/>
          <ac:spMkLst>
            <pc:docMk/>
            <pc:sldMk cId="2963133951" sldId="264"/>
            <ac:spMk id="16" creationId="{0407B706-D00E-42EC-8E49-030A22C6FA59}"/>
          </ac:spMkLst>
        </pc:spChg>
        <pc:spChg chg="add del">
          <ac:chgData name="vijay kumar reddy jetty" userId="a765016dae462b88" providerId="LiveId" clId="{D545AD62-6868-41EE-8360-8EA977194234}" dt="2020-11-22T00:28:13.044" v="9354"/>
          <ac:spMkLst>
            <pc:docMk/>
            <pc:sldMk cId="2963133951" sldId="264"/>
            <ac:spMk id="17" creationId="{62442AC3-A9B0-4865-8A8A-1504FFC6E4D0}"/>
          </ac:spMkLst>
        </pc:spChg>
        <pc:spChg chg="add del">
          <ac:chgData name="vijay kumar reddy jetty" userId="a765016dae462b88" providerId="LiveId" clId="{D545AD62-6868-41EE-8360-8EA977194234}" dt="2020-11-22T00:28:13.044" v="9354"/>
          <ac:spMkLst>
            <pc:docMk/>
            <pc:sldMk cId="2963133951" sldId="264"/>
            <ac:spMk id="19" creationId="{68451DCE-129E-43B6-BA50-3C8339E4618E}"/>
          </ac:spMkLst>
        </pc:spChg>
        <pc:picChg chg="add del mod ord">
          <ac:chgData name="vijay kumar reddy jetty" userId="a765016dae462b88" providerId="LiveId" clId="{D545AD62-6868-41EE-8360-8EA977194234}" dt="2020-11-21T06:49:31.604" v="2692" actId="1076"/>
          <ac:picMkLst>
            <pc:docMk/>
            <pc:sldMk cId="2963133951" sldId="264"/>
            <ac:picMk id="4" creationId="{3AAF8203-192E-47FB-886A-9C9AC6122A03}"/>
          </ac:picMkLst>
        </pc:picChg>
      </pc:sldChg>
      <pc:sldChg chg="addSp delSp modSp new mod modTransition setBg modAnim delDesignElem">
        <pc:chgData name="vijay kumar reddy jetty" userId="a765016dae462b88" providerId="LiveId" clId="{D545AD62-6868-41EE-8360-8EA977194234}" dt="2020-11-22T01:46:08.300" v="10269" actId="20577"/>
        <pc:sldMkLst>
          <pc:docMk/>
          <pc:sldMk cId="3015179830" sldId="265"/>
        </pc:sldMkLst>
        <pc:spChg chg="mod">
          <ac:chgData name="vijay kumar reddy jetty" userId="a765016dae462b88" providerId="LiveId" clId="{D545AD62-6868-41EE-8360-8EA977194234}" dt="2020-11-22T00:28:13.044" v="9354"/>
          <ac:spMkLst>
            <pc:docMk/>
            <pc:sldMk cId="3015179830" sldId="265"/>
            <ac:spMk id="2" creationId="{FFC08F68-B035-4AA3-8B6C-1FE81F28FD4C}"/>
          </ac:spMkLst>
        </pc:spChg>
        <pc:spChg chg="mod">
          <ac:chgData name="vijay kumar reddy jetty" userId="a765016dae462b88" providerId="LiveId" clId="{D545AD62-6868-41EE-8360-8EA977194234}" dt="2020-11-21T08:11:40.309" v="3627" actId="20577"/>
          <ac:spMkLst>
            <pc:docMk/>
            <pc:sldMk cId="3015179830" sldId="265"/>
            <ac:spMk id="3" creationId="{6F7C5094-28EC-43CD-A0F5-D1135F3AFF5E}"/>
          </ac:spMkLst>
        </pc:spChg>
        <pc:spChg chg="add del">
          <ac:chgData name="vijay kumar reddy jetty" userId="a765016dae462b88" providerId="LiveId" clId="{D545AD62-6868-41EE-8360-8EA977194234}" dt="2020-11-22T00:28:13.044" v="9354"/>
          <ac:spMkLst>
            <pc:docMk/>
            <pc:sldMk cId="3015179830" sldId="265"/>
            <ac:spMk id="9" creationId="{10CE40DC-5723-449B-A365-A61D8C262E93}"/>
          </ac:spMkLst>
        </pc:spChg>
        <pc:spChg chg="add mod">
          <ac:chgData name="vijay kumar reddy jetty" userId="a765016dae462b88" providerId="LiveId" clId="{D545AD62-6868-41EE-8360-8EA977194234}" dt="2020-11-21T08:19:02.361" v="3765" actId="1076"/>
          <ac:spMkLst>
            <pc:docMk/>
            <pc:sldMk cId="3015179830" sldId="265"/>
            <ac:spMk id="10" creationId="{D0417352-BCCC-4876-894E-7FEFABE155FC}"/>
          </ac:spMkLst>
        </pc:spChg>
        <pc:spChg chg="add del">
          <ac:chgData name="vijay kumar reddy jetty" userId="a765016dae462b88" providerId="LiveId" clId="{D545AD62-6868-41EE-8360-8EA977194234}" dt="2020-11-22T00:28:13.044" v="9354"/>
          <ac:spMkLst>
            <pc:docMk/>
            <pc:sldMk cId="3015179830" sldId="265"/>
            <ac:spMk id="11" creationId="{28207E96-6DFF-4119-B2EA-3299067D2F45}"/>
          </ac:spMkLst>
        </pc:spChg>
        <pc:spChg chg="add mod">
          <ac:chgData name="vijay kumar reddy jetty" userId="a765016dae462b88" providerId="LiveId" clId="{D545AD62-6868-41EE-8360-8EA977194234}" dt="2020-11-21T08:19:38.276" v="3777" actId="20577"/>
          <ac:spMkLst>
            <pc:docMk/>
            <pc:sldMk cId="3015179830" sldId="265"/>
            <ac:spMk id="12" creationId="{EED19E15-D0AD-458D-BF3E-20947E197D00}"/>
          </ac:spMkLst>
        </pc:spChg>
        <pc:spChg chg="add del">
          <ac:chgData name="vijay kumar reddy jetty" userId="a765016dae462b88" providerId="LiveId" clId="{D545AD62-6868-41EE-8360-8EA977194234}" dt="2020-11-22T00:28:13.044" v="9354"/>
          <ac:spMkLst>
            <pc:docMk/>
            <pc:sldMk cId="3015179830" sldId="265"/>
            <ac:spMk id="13" creationId="{9E223C86-12C5-4A60-A21A-D7FC75EFC658}"/>
          </ac:spMkLst>
        </pc:spChg>
        <pc:spChg chg="add del">
          <ac:chgData name="vijay kumar reddy jetty" userId="a765016dae462b88" providerId="LiveId" clId="{D545AD62-6868-41EE-8360-8EA977194234}" dt="2020-11-22T00:28:13.044" v="9354"/>
          <ac:spMkLst>
            <pc:docMk/>
            <pc:sldMk cId="3015179830" sldId="265"/>
            <ac:spMk id="15" creationId="{FA573AF0-3C0B-4895-A7A6-F41B03211538}"/>
          </ac:spMkLst>
        </pc:spChg>
        <pc:spChg chg="add del">
          <ac:chgData name="vijay kumar reddy jetty" userId="a765016dae462b88" providerId="LiveId" clId="{D545AD62-6868-41EE-8360-8EA977194234}" dt="2020-11-22T00:28:13.044" v="9354"/>
          <ac:spMkLst>
            <pc:docMk/>
            <pc:sldMk cId="3015179830" sldId="265"/>
            <ac:spMk id="17" creationId="{62442AC3-A9B0-4865-8A8A-1504FFC6E4D0}"/>
          </ac:spMkLst>
        </pc:spChg>
        <pc:spChg chg="add mod">
          <ac:chgData name="vijay kumar reddy jetty" userId="a765016dae462b88" providerId="LiveId" clId="{D545AD62-6868-41EE-8360-8EA977194234}" dt="2020-11-22T01:46:08.300" v="10269" actId="20577"/>
          <ac:spMkLst>
            <pc:docMk/>
            <pc:sldMk cId="3015179830" sldId="265"/>
            <ac:spMk id="18" creationId="{2BD46483-970A-458E-A7FB-6BDA0EB03F51}"/>
          </ac:spMkLst>
        </pc:spChg>
        <pc:spChg chg="add del">
          <ac:chgData name="vijay kumar reddy jetty" userId="a765016dae462b88" providerId="LiveId" clId="{D545AD62-6868-41EE-8360-8EA977194234}" dt="2020-11-22T00:28:13.044" v="9354"/>
          <ac:spMkLst>
            <pc:docMk/>
            <pc:sldMk cId="3015179830" sldId="265"/>
            <ac:spMk id="19" creationId="{68451DCE-129E-43B6-BA50-3C8339E4618E}"/>
          </ac:spMkLst>
        </pc:spChg>
        <pc:spChg chg="add mod">
          <ac:chgData name="vijay kumar reddy jetty" userId="a765016dae462b88" providerId="LiveId" clId="{D545AD62-6868-41EE-8360-8EA977194234}" dt="2020-11-21T10:20:58.874" v="4874" actId="1076"/>
          <ac:spMkLst>
            <pc:docMk/>
            <pc:sldMk cId="3015179830" sldId="265"/>
            <ac:spMk id="20" creationId="{72C66FFF-3768-48BA-948E-DF5762812FC4}"/>
          </ac:spMkLst>
        </pc:spChg>
        <pc:picChg chg="add mod ord">
          <ac:chgData name="vijay kumar reddy jetty" userId="a765016dae462b88" providerId="LiveId" clId="{D545AD62-6868-41EE-8360-8EA977194234}" dt="2020-11-21T08:20:36.807" v="3783" actId="1076"/>
          <ac:picMkLst>
            <pc:docMk/>
            <pc:sldMk cId="3015179830" sldId="265"/>
            <ac:picMk id="4" creationId="{737F5822-4454-4AC7-A7EE-D36353EFAD28}"/>
          </ac:picMkLst>
        </pc:picChg>
        <pc:picChg chg="add mod">
          <ac:chgData name="vijay kumar reddy jetty" userId="a765016dae462b88" providerId="LiveId" clId="{D545AD62-6868-41EE-8360-8EA977194234}" dt="2020-11-21T08:15:24.593" v="3648" actId="1076"/>
          <ac:picMkLst>
            <pc:docMk/>
            <pc:sldMk cId="3015179830" sldId="265"/>
            <ac:picMk id="6" creationId="{F94ED310-F9C7-49A2-9330-E7C0D562AF91}"/>
          </ac:picMkLst>
        </pc:picChg>
        <pc:picChg chg="add mod">
          <ac:chgData name="vijay kumar reddy jetty" userId="a765016dae462b88" providerId="LiveId" clId="{D545AD62-6868-41EE-8360-8EA977194234}" dt="2020-11-21T08:15:29.573" v="3649" actId="1076"/>
          <ac:picMkLst>
            <pc:docMk/>
            <pc:sldMk cId="3015179830" sldId="265"/>
            <ac:picMk id="8" creationId="{755E6B23-D3AC-4E65-BE95-CD7C5A4F9D48}"/>
          </ac:picMkLst>
        </pc:picChg>
      </pc:sldChg>
      <pc:sldChg chg="addSp delSp modSp new mod setBg modAnim delDesignElem">
        <pc:chgData name="vijay kumar reddy jetty" userId="a765016dae462b88" providerId="LiveId" clId="{D545AD62-6868-41EE-8360-8EA977194234}" dt="2020-11-22T01:47:23.708" v="10369" actId="20577"/>
        <pc:sldMkLst>
          <pc:docMk/>
          <pc:sldMk cId="1035632834" sldId="266"/>
        </pc:sldMkLst>
        <pc:spChg chg="del mod">
          <ac:chgData name="vijay kumar reddy jetty" userId="a765016dae462b88" providerId="LiveId" clId="{D545AD62-6868-41EE-8360-8EA977194234}" dt="2020-11-21T08:45:41.564" v="3825" actId="22"/>
          <ac:spMkLst>
            <pc:docMk/>
            <pc:sldMk cId="1035632834" sldId="266"/>
            <ac:spMk id="2" creationId="{ECB0AABC-ABED-4E76-96EF-1C4C94A588B4}"/>
          </ac:spMkLst>
        </pc:spChg>
        <pc:spChg chg="add del mod">
          <ac:chgData name="vijay kumar reddy jetty" userId="a765016dae462b88" providerId="LiveId" clId="{D545AD62-6868-41EE-8360-8EA977194234}" dt="2020-11-21T21:32:20.663" v="5966" actId="21"/>
          <ac:spMkLst>
            <pc:docMk/>
            <pc:sldMk cId="1035632834" sldId="266"/>
            <ac:spMk id="3" creationId="{05BC1A50-9ACA-43B0-B050-A71AE67E2C4B}"/>
          </ac:spMkLst>
        </pc:spChg>
        <pc:spChg chg="del mod">
          <ac:chgData name="vijay kumar reddy jetty" userId="a765016dae462b88" providerId="LiveId" clId="{D545AD62-6868-41EE-8360-8EA977194234}" dt="2020-11-21T09:02:14.959" v="3864"/>
          <ac:spMkLst>
            <pc:docMk/>
            <pc:sldMk cId="1035632834" sldId="266"/>
            <ac:spMk id="3" creationId="{CB593A56-93AC-4903-AE5D-464910B7B93F}"/>
          </ac:spMkLst>
        </pc:spChg>
        <pc:spChg chg="add del mod">
          <ac:chgData name="vijay kumar reddy jetty" userId="a765016dae462b88" providerId="LiveId" clId="{D545AD62-6868-41EE-8360-8EA977194234}" dt="2020-11-21T21:32:20.663" v="5966" actId="21"/>
          <ac:spMkLst>
            <pc:docMk/>
            <pc:sldMk cId="1035632834" sldId="266"/>
            <ac:spMk id="5" creationId="{FDD71E80-DC21-4752-B07F-2FE06A2D14B1}"/>
          </ac:spMkLst>
        </pc:spChg>
        <pc:spChg chg="add mod">
          <ac:chgData name="vijay kumar reddy jetty" userId="a765016dae462b88" providerId="LiveId" clId="{D545AD62-6868-41EE-8360-8EA977194234}" dt="2020-11-21T09:28:47.292" v="4156" actId="14100"/>
          <ac:spMkLst>
            <pc:docMk/>
            <pc:sldMk cId="1035632834" sldId="266"/>
            <ac:spMk id="8" creationId="{38C13FBA-54D4-4688-AE1F-E6B5F26F4D38}"/>
          </ac:spMkLst>
        </pc:spChg>
        <pc:spChg chg="add del">
          <ac:chgData name="vijay kumar reddy jetty" userId="a765016dae462b88" providerId="LiveId" clId="{D545AD62-6868-41EE-8360-8EA977194234}" dt="2020-11-22T00:28:13.044" v="9354"/>
          <ac:spMkLst>
            <pc:docMk/>
            <pc:sldMk cId="1035632834" sldId="266"/>
            <ac:spMk id="9" creationId="{10CE40DC-5723-449B-A365-A61D8C262E93}"/>
          </ac:spMkLst>
        </pc:spChg>
        <pc:spChg chg="add del mod">
          <ac:chgData name="vijay kumar reddy jetty" userId="a765016dae462b88" providerId="LiveId" clId="{D545AD62-6868-41EE-8360-8EA977194234}" dt="2020-11-21T09:25:10.515" v="4095" actId="21"/>
          <ac:spMkLst>
            <pc:docMk/>
            <pc:sldMk cId="1035632834" sldId="266"/>
            <ac:spMk id="10" creationId="{773F582E-CB9F-458D-824A-4F947ACFEC67}"/>
          </ac:spMkLst>
        </pc:spChg>
        <pc:spChg chg="add del">
          <ac:chgData name="vijay kumar reddy jetty" userId="a765016dae462b88" providerId="LiveId" clId="{D545AD62-6868-41EE-8360-8EA977194234}" dt="2020-11-22T00:28:13.044" v="9354"/>
          <ac:spMkLst>
            <pc:docMk/>
            <pc:sldMk cId="1035632834" sldId="266"/>
            <ac:spMk id="11" creationId="{28207E96-6DFF-4119-B2EA-3299067D2F45}"/>
          </ac:spMkLst>
        </pc:spChg>
        <pc:spChg chg="add del">
          <ac:chgData name="vijay kumar reddy jetty" userId="a765016dae462b88" providerId="LiveId" clId="{D545AD62-6868-41EE-8360-8EA977194234}" dt="2020-11-22T00:28:13.044" v="9354"/>
          <ac:spMkLst>
            <pc:docMk/>
            <pc:sldMk cId="1035632834" sldId="266"/>
            <ac:spMk id="13" creationId="{9E223C86-12C5-4A60-A21A-D7FC75EFC658}"/>
          </ac:spMkLst>
        </pc:spChg>
        <pc:spChg chg="add del">
          <ac:chgData name="vijay kumar reddy jetty" userId="a765016dae462b88" providerId="LiveId" clId="{D545AD62-6868-41EE-8360-8EA977194234}" dt="2020-11-22T00:28:13.044" v="9354"/>
          <ac:spMkLst>
            <pc:docMk/>
            <pc:sldMk cId="1035632834" sldId="266"/>
            <ac:spMk id="15" creationId="{FA573AF0-3C0B-4895-A7A6-F41B03211538}"/>
          </ac:spMkLst>
        </pc:spChg>
        <pc:spChg chg="add del">
          <ac:chgData name="vijay kumar reddy jetty" userId="a765016dae462b88" providerId="LiveId" clId="{D545AD62-6868-41EE-8360-8EA977194234}" dt="2020-11-22T00:28:13.044" v="9354"/>
          <ac:spMkLst>
            <pc:docMk/>
            <pc:sldMk cId="1035632834" sldId="266"/>
            <ac:spMk id="17" creationId="{62442AC3-A9B0-4865-8A8A-1504FFC6E4D0}"/>
          </ac:spMkLst>
        </pc:spChg>
        <pc:spChg chg="add del">
          <ac:chgData name="vijay kumar reddy jetty" userId="a765016dae462b88" providerId="LiveId" clId="{D545AD62-6868-41EE-8360-8EA977194234}" dt="2020-11-22T00:28:13.044" v="9354"/>
          <ac:spMkLst>
            <pc:docMk/>
            <pc:sldMk cId="1035632834" sldId="266"/>
            <ac:spMk id="19" creationId="{68451DCE-129E-43B6-BA50-3C8339E4618E}"/>
          </ac:spMkLst>
        </pc:spChg>
        <pc:spChg chg="add mod">
          <ac:chgData name="vijay kumar reddy jetty" userId="a765016dae462b88" providerId="LiveId" clId="{D545AD62-6868-41EE-8360-8EA977194234}" dt="2020-11-21T10:10:05.639" v="4749" actId="1076"/>
          <ac:spMkLst>
            <pc:docMk/>
            <pc:sldMk cId="1035632834" sldId="266"/>
            <ac:spMk id="22" creationId="{08D12EB7-0DDC-428C-9183-3673421583FB}"/>
          </ac:spMkLst>
        </pc:spChg>
        <pc:spChg chg="add mod">
          <ac:chgData name="vijay kumar reddy jetty" userId="a765016dae462b88" providerId="LiveId" clId="{D545AD62-6868-41EE-8360-8EA977194234}" dt="2020-11-21T09:53:07.954" v="4522" actId="207"/>
          <ac:spMkLst>
            <pc:docMk/>
            <pc:sldMk cId="1035632834" sldId="266"/>
            <ac:spMk id="24" creationId="{6AEA004E-BBF3-4CAF-B6A1-DAF63BF873F9}"/>
          </ac:spMkLst>
        </pc:spChg>
        <pc:spChg chg="add mod">
          <ac:chgData name="vijay kumar reddy jetty" userId="a765016dae462b88" providerId="LiveId" clId="{D545AD62-6868-41EE-8360-8EA977194234}" dt="2020-11-21T09:46:26.702" v="4402" actId="207"/>
          <ac:spMkLst>
            <pc:docMk/>
            <pc:sldMk cId="1035632834" sldId="266"/>
            <ac:spMk id="26" creationId="{51163DB6-3B8F-4D3C-ACCB-8D4C8F43F1A8}"/>
          </ac:spMkLst>
        </pc:spChg>
        <pc:spChg chg="add del">
          <ac:chgData name="vijay kumar reddy jetty" userId="a765016dae462b88" providerId="LiveId" clId="{D545AD62-6868-41EE-8360-8EA977194234}" dt="2020-11-21T09:25:17.778" v="4097" actId="22"/>
          <ac:spMkLst>
            <pc:docMk/>
            <pc:sldMk cId="1035632834" sldId="266"/>
            <ac:spMk id="28" creationId="{6751BEC9-3356-4FA0-BD89-0C46E52834D1}"/>
          </ac:spMkLst>
        </pc:spChg>
        <pc:spChg chg="add del">
          <ac:chgData name="vijay kumar reddy jetty" userId="a765016dae462b88" providerId="LiveId" clId="{D545AD62-6868-41EE-8360-8EA977194234}" dt="2020-11-21T09:25:30.630" v="4099" actId="21"/>
          <ac:spMkLst>
            <pc:docMk/>
            <pc:sldMk cId="1035632834" sldId="266"/>
            <ac:spMk id="30" creationId="{A8A737BC-9127-4BDF-8851-B70E1B11BEA1}"/>
          </ac:spMkLst>
        </pc:spChg>
        <pc:spChg chg="add del">
          <ac:chgData name="vijay kumar reddy jetty" userId="a765016dae462b88" providerId="LiveId" clId="{D545AD62-6868-41EE-8360-8EA977194234}" dt="2020-11-21T09:25:36.741" v="4101" actId="22"/>
          <ac:spMkLst>
            <pc:docMk/>
            <pc:sldMk cId="1035632834" sldId="266"/>
            <ac:spMk id="32" creationId="{BFBD9044-230D-4FC1-9235-C4BE4131A4E5}"/>
          </ac:spMkLst>
        </pc:spChg>
        <pc:spChg chg="add mod">
          <ac:chgData name="vijay kumar reddy jetty" userId="a765016dae462b88" providerId="LiveId" clId="{D545AD62-6868-41EE-8360-8EA977194234}" dt="2020-11-21T10:10:09.956" v="4750" actId="1076"/>
          <ac:spMkLst>
            <pc:docMk/>
            <pc:sldMk cId="1035632834" sldId="266"/>
            <ac:spMk id="46" creationId="{71D30942-79C5-4A32-98E2-ADD5A2C54395}"/>
          </ac:spMkLst>
        </pc:spChg>
        <pc:spChg chg="add del">
          <ac:chgData name="vijay kumar reddy jetty" userId="a765016dae462b88" providerId="LiveId" clId="{D545AD62-6868-41EE-8360-8EA977194234}" dt="2020-11-21T09:45:18.327" v="4398" actId="22"/>
          <ac:spMkLst>
            <pc:docMk/>
            <pc:sldMk cId="1035632834" sldId="266"/>
            <ac:spMk id="51" creationId="{5C6878EB-377B-446A-AB6C-6A2116EF692E}"/>
          </ac:spMkLst>
        </pc:spChg>
        <pc:spChg chg="add mod">
          <ac:chgData name="vijay kumar reddy jetty" userId="a765016dae462b88" providerId="LiveId" clId="{D545AD62-6868-41EE-8360-8EA977194234}" dt="2020-11-21T10:10:23.572" v="4752" actId="1076"/>
          <ac:spMkLst>
            <pc:docMk/>
            <pc:sldMk cId="1035632834" sldId="266"/>
            <ac:spMk id="53" creationId="{00EEE56D-A641-418A-BC79-0E26E0C2A8C5}"/>
          </ac:spMkLst>
        </pc:spChg>
        <pc:spChg chg="add mod">
          <ac:chgData name="vijay kumar reddy jetty" userId="a765016dae462b88" providerId="LiveId" clId="{D545AD62-6868-41EE-8360-8EA977194234}" dt="2020-11-21T10:10:17.216" v="4751" actId="1076"/>
          <ac:spMkLst>
            <pc:docMk/>
            <pc:sldMk cId="1035632834" sldId="266"/>
            <ac:spMk id="70" creationId="{33FA91CF-FBAE-4B80-AFE7-F029C66D938F}"/>
          </ac:spMkLst>
        </pc:spChg>
        <pc:spChg chg="add mod">
          <ac:chgData name="vijay kumar reddy jetty" userId="a765016dae462b88" providerId="LiveId" clId="{D545AD62-6868-41EE-8360-8EA977194234}" dt="2020-11-21T10:10:35.366" v="4753" actId="1076"/>
          <ac:spMkLst>
            <pc:docMk/>
            <pc:sldMk cId="1035632834" sldId="266"/>
            <ac:spMk id="79" creationId="{FD708CA9-97A6-43E3-969C-F96751E58C0E}"/>
          </ac:spMkLst>
        </pc:spChg>
        <pc:spChg chg="add mod">
          <ac:chgData name="vijay kumar reddy jetty" userId="a765016dae462b88" providerId="LiveId" clId="{D545AD62-6868-41EE-8360-8EA977194234}" dt="2020-11-22T01:47:23.708" v="10369" actId="20577"/>
          <ac:spMkLst>
            <pc:docMk/>
            <pc:sldMk cId="1035632834" sldId="266"/>
            <ac:spMk id="93" creationId="{09C0FF08-DE43-4DAA-8376-BCB6FC9D3A5F}"/>
          </ac:spMkLst>
        </pc:spChg>
        <pc:picChg chg="add mod ord">
          <ac:chgData name="vijay kumar reddy jetty" userId="a765016dae462b88" providerId="LiveId" clId="{D545AD62-6868-41EE-8360-8EA977194234}" dt="2020-11-21T10:11:26.698" v="4758" actId="1076"/>
          <ac:picMkLst>
            <pc:docMk/>
            <pc:sldMk cId="1035632834" sldId="266"/>
            <ac:picMk id="4" creationId="{0AE21C61-AAF9-4093-BB06-AED292441E1B}"/>
          </ac:picMkLst>
        </pc:picChg>
        <pc:picChg chg="add mod">
          <ac:chgData name="vijay kumar reddy jetty" userId="a765016dae462b88" providerId="LiveId" clId="{D545AD62-6868-41EE-8360-8EA977194234}" dt="2020-11-21T09:24:58.030" v="4093" actId="1076"/>
          <ac:picMkLst>
            <pc:docMk/>
            <pc:sldMk cId="1035632834" sldId="266"/>
            <ac:picMk id="7" creationId="{4B60F755-43ED-4579-A7C4-EE02FD4DA78A}"/>
          </ac:picMkLst>
        </pc:picChg>
        <pc:picChg chg="add del mod">
          <ac:chgData name="vijay kumar reddy jetty" userId="a765016dae462b88" providerId="LiveId" clId="{D545AD62-6868-41EE-8360-8EA977194234}" dt="2020-11-21T09:05:01.994" v="3877"/>
          <ac:picMkLst>
            <pc:docMk/>
            <pc:sldMk cId="1035632834" sldId="266"/>
            <ac:picMk id="16" creationId="{DA4C6F47-AF97-4246-8818-E47ADD551344}"/>
          </ac:picMkLst>
        </pc:picChg>
        <pc:cxnChg chg="add mod">
          <ac:chgData name="vijay kumar reddy jetty" userId="a765016dae462b88" providerId="LiveId" clId="{D545AD62-6868-41EE-8360-8EA977194234}" dt="2020-11-21T09:44:10.801" v="4334" actId="208"/>
          <ac:cxnSpMkLst>
            <pc:docMk/>
            <pc:sldMk cId="1035632834" sldId="266"/>
            <ac:cxnSpMk id="20" creationId="{E471D4B5-0422-4C44-88D0-7B9C1FD4C9E4}"/>
          </ac:cxnSpMkLst>
        </pc:cxnChg>
        <pc:cxnChg chg="add del mod">
          <ac:chgData name="vijay kumar reddy jetty" userId="a765016dae462b88" providerId="LiveId" clId="{D545AD62-6868-41EE-8360-8EA977194234}" dt="2020-11-21T09:28:50.751" v="4157" actId="478"/>
          <ac:cxnSpMkLst>
            <pc:docMk/>
            <pc:sldMk cId="1035632834" sldId="266"/>
            <ac:cxnSpMk id="34" creationId="{78133872-FCC1-4A9E-B0AA-D82FB923A650}"/>
          </ac:cxnSpMkLst>
        </pc:cxnChg>
        <pc:cxnChg chg="add del">
          <ac:chgData name="vijay kumar reddy jetty" userId="a765016dae462b88" providerId="LiveId" clId="{D545AD62-6868-41EE-8360-8EA977194234}" dt="2020-11-21T09:28:36.368" v="4155" actId="478"/>
          <ac:cxnSpMkLst>
            <pc:docMk/>
            <pc:sldMk cId="1035632834" sldId="266"/>
            <ac:cxnSpMk id="37" creationId="{F0EE4FB9-710C-4BDF-8297-28E7EBACAEF6}"/>
          </ac:cxnSpMkLst>
        </pc:cxnChg>
        <pc:cxnChg chg="add mod">
          <ac:chgData name="vijay kumar reddy jetty" userId="a765016dae462b88" providerId="LiveId" clId="{D545AD62-6868-41EE-8360-8EA977194234}" dt="2020-11-21T10:10:05.639" v="4749" actId="1076"/>
          <ac:cxnSpMkLst>
            <pc:docMk/>
            <pc:sldMk cId="1035632834" sldId="266"/>
            <ac:cxnSpMk id="39" creationId="{4EF3D263-1951-4F54-9C4C-1C88D5A72721}"/>
          </ac:cxnSpMkLst>
        </pc:cxnChg>
        <pc:cxnChg chg="add del mod">
          <ac:chgData name="vijay kumar reddy jetty" userId="a765016dae462b88" providerId="LiveId" clId="{D545AD62-6868-41EE-8360-8EA977194234}" dt="2020-11-21T09:58:49.525" v="4537" actId="478"/>
          <ac:cxnSpMkLst>
            <pc:docMk/>
            <pc:sldMk cId="1035632834" sldId="266"/>
            <ac:cxnSpMk id="49" creationId="{6A4A7100-339B-4C6D-8CD3-92EA0209BF13}"/>
          </ac:cxnSpMkLst>
        </pc:cxnChg>
        <pc:cxnChg chg="add del mod">
          <ac:chgData name="vijay kumar reddy jetty" userId="a765016dae462b88" providerId="LiveId" clId="{D545AD62-6868-41EE-8360-8EA977194234}" dt="2020-11-21T09:59:18.585" v="4540" actId="478"/>
          <ac:cxnSpMkLst>
            <pc:docMk/>
            <pc:sldMk cId="1035632834" sldId="266"/>
            <ac:cxnSpMk id="55" creationId="{ECB73363-5804-472D-9AE9-15E0674F0FA2}"/>
          </ac:cxnSpMkLst>
        </pc:cxnChg>
        <pc:cxnChg chg="add mod">
          <ac:chgData name="vijay kumar reddy jetty" userId="a765016dae462b88" providerId="LiveId" clId="{D545AD62-6868-41EE-8360-8EA977194234}" dt="2020-11-21T10:10:09.956" v="4750" actId="1076"/>
          <ac:cxnSpMkLst>
            <pc:docMk/>
            <pc:sldMk cId="1035632834" sldId="266"/>
            <ac:cxnSpMk id="62" creationId="{8303E41A-9419-4423-B3DF-D90A0F7C6F4C}"/>
          </ac:cxnSpMkLst>
        </pc:cxnChg>
        <pc:cxnChg chg="add mod">
          <ac:chgData name="vijay kumar reddy jetty" userId="a765016dae462b88" providerId="LiveId" clId="{D545AD62-6868-41EE-8360-8EA977194234}" dt="2020-11-21T10:10:23.572" v="4752" actId="1076"/>
          <ac:cxnSpMkLst>
            <pc:docMk/>
            <pc:sldMk cId="1035632834" sldId="266"/>
            <ac:cxnSpMk id="64" creationId="{E4118990-A5FF-47D5-89B3-DB3B82E6D2B6}"/>
          </ac:cxnSpMkLst>
        </pc:cxnChg>
        <pc:cxnChg chg="add del mod">
          <ac:chgData name="vijay kumar reddy jetty" userId="a765016dae462b88" providerId="LiveId" clId="{D545AD62-6868-41EE-8360-8EA977194234}" dt="2020-11-21T10:03:52.632" v="4645" actId="478"/>
          <ac:cxnSpMkLst>
            <pc:docMk/>
            <pc:sldMk cId="1035632834" sldId="266"/>
            <ac:cxnSpMk id="72" creationId="{85EA06DA-B196-4B10-B6AD-A0EFAA12C524}"/>
          </ac:cxnSpMkLst>
        </pc:cxnChg>
        <pc:cxnChg chg="add mod">
          <ac:chgData name="vijay kumar reddy jetty" userId="a765016dae462b88" providerId="LiveId" clId="{D545AD62-6868-41EE-8360-8EA977194234}" dt="2020-11-21T10:10:17.216" v="4751" actId="1076"/>
          <ac:cxnSpMkLst>
            <pc:docMk/>
            <pc:sldMk cId="1035632834" sldId="266"/>
            <ac:cxnSpMk id="76" creationId="{906E2D8A-648C-474D-BF46-9ACC3D2E4868}"/>
          </ac:cxnSpMkLst>
        </pc:cxnChg>
        <pc:cxnChg chg="add mod">
          <ac:chgData name="vijay kumar reddy jetty" userId="a765016dae462b88" providerId="LiveId" clId="{D545AD62-6868-41EE-8360-8EA977194234}" dt="2020-11-21T10:10:35.366" v="4753" actId="1076"/>
          <ac:cxnSpMkLst>
            <pc:docMk/>
            <pc:sldMk cId="1035632834" sldId="266"/>
            <ac:cxnSpMk id="83" creationId="{463FA2E2-522D-4E05-B245-8E771AFFD48E}"/>
          </ac:cxnSpMkLst>
        </pc:cxnChg>
      </pc:sldChg>
      <pc:sldChg chg="addSp delSp modSp new mod setBg addAnim delAnim modAnim delDesignElem">
        <pc:chgData name="vijay kumar reddy jetty" userId="a765016dae462b88" providerId="LiveId" clId="{D545AD62-6868-41EE-8360-8EA977194234}" dt="2020-11-22T01:46:41.351" v="10304" actId="20577"/>
        <pc:sldMkLst>
          <pc:docMk/>
          <pc:sldMk cId="325414553" sldId="267"/>
        </pc:sldMkLst>
        <pc:spChg chg="del mod">
          <ac:chgData name="vijay kumar reddy jetty" userId="a765016dae462b88" providerId="LiveId" clId="{D545AD62-6868-41EE-8360-8EA977194234}" dt="2020-11-21T10:22:42.430" v="4875" actId="21"/>
          <ac:spMkLst>
            <pc:docMk/>
            <pc:sldMk cId="325414553" sldId="267"/>
            <ac:spMk id="2" creationId="{1CF2DF07-B4F4-469F-8564-A7F0179F46A2}"/>
          </ac:spMkLst>
        </pc:spChg>
        <pc:spChg chg="add del mod">
          <ac:chgData name="vijay kumar reddy jetty" userId="a765016dae462b88" providerId="LiveId" clId="{D545AD62-6868-41EE-8360-8EA977194234}" dt="2020-11-21T20:52:50.022" v="5721" actId="478"/>
          <ac:spMkLst>
            <pc:docMk/>
            <pc:sldMk cId="325414553" sldId="267"/>
            <ac:spMk id="2" creationId="{578494E2-9A5D-44AA-97D3-2684118348C1}"/>
          </ac:spMkLst>
        </pc:spChg>
        <pc:spChg chg="del mod">
          <ac:chgData name="vijay kumar reddy jetty" userId="a765016dae462b88" providerId="LiveId" clId="{D545AD62-6868-41EE-8360-8EA977194234}" dt="2020-11-21T10:28:36.739" v="4904" actId="1957"/>
          <ac:spMkLst>
            <pc:docMk/>
            <pc:sldMk cId="325414553" sldId="267"/>
            <ac:spMk id="3" creationId="{822B1977-5A76-4874-B83F-C693750BE0F4}"/>
          </ac:spMkLst>
        </pc:spChg>
        <pc:spChg chg="add del mod">
          <ac:chgData name="vijay kumar reddy jetty" userId="a765016dae462b88" providerId="LiveId" clId="{D545AD62-6868-41EE-8360-8EA977194234}" dt="2020-11-21T20:52:26.622" v="5715" actId="21"/>
          <ac:spMkLst>
            <pc:docMk/>
            <pc:sldMk cId="325414553" sldId="267"/>
            <ac:spMk id="5" creationId="{14C1971A-3F02-4257-AD9B-A9024D5ECD36}"/>
          </ac:spMkLst>
        </pc:spChg>
        <pc:spChg chg="add del mod">
          <ac:chgData name="vijay kumar reddy jetty" userId="a765016dae462b88" providerId="LiveId" clId="{D545AD62-6868-41EE-8360-8EA977194234}" dt="2020-11-21T21:32:07.681" v="5964" actId="21"/>
          <ac:spMkLst>
            <pc:docMk/>
            <pc:sldMk cId="325414553" sldId="267"/>
            <ac:spMk id="7" creationId="{6390FB1A-112A-4927-9525-C82838735E43}"/>
          </ac:spMkLst>
        </pc:spChg>
        <pc:spChg chg="add del">
          <ac:chgData name="vijay kumar reddy jetty" userId="a765016dae462b88" providerId="LiveId" clId="{D545AD62-6868-41EE-8360-8EA977194234}" dt="2020-11-21T21:31:39.222" v="5958" actId="26606"/>
          <ac:spMkLst>
            <pc:docMk/>
            <pc:sldMk cId="325414553" sldId="267"/>
            <ac:spMk id="9" creationId="{10CE40DC-5723-449B-A365-A61D8C262E93}"/>
          </ac:spMkLst>
        </pc:spChg>
        <pc:spChg chg="add del">
          <ac:chgData name="vijay kumar reddy jetty" userId="a765016dae462b88" providerId="LiveId" clId="{D545AD62-6868-41EE-8360-8EA977194234}" dt="2020-11-21T21:31:39.222" v="5958" actId="26606"/>
          <ac:spMkLst>
            <pc:docMk/>
            <pc:sldMk cId="325414553" sldId="267"/>
            <ac:spMk id="11" creationId="{28207E96-6DFF-4119-B2EA-3299067D2F45}"/>
          </ac:spMkLst>
        </pc:spChg>
        <pc:spChg chg="add del mod">
          <ac:chgData name="vijay kumar reddy jetty" userId="a765016dae462b88" providerId="LiveId" clId="{D545AD62-6868-41EE-8360-8EA977194234}" dt="2020-11-21T21:31:59.585" v="5963" actId="21"/>
          <ac:spMkLst>
            <pc:docMk/>
            <pc:sldMk cId="325414553" sldId="267"/>
            <ac:spMk id="12" creationId="{8D8228DF-E37D-478E-9CE6-6F66D0B6DB93}"/>
          </ac:spMkLst>
        </pc:spChg>
        <pc:spChg chg="add del">
          <ac:chgData name="vijay kumar reddy jetty" userId="a765016dae462b88" providerId="LiveId" clId="{D545AD62-6868-41EE-8360-8EA977194234}" dt="2020-11-21T21:31:39.222" v="5958" actId="26606"/>
          <ac:spMkLst>
            <pc:docMk/>
            <pc:sldMk cId="325414553" sldId="267"/>
            <ac:spMk id="13" creationId="{9E223C86-12C5-4A60-A21A-D7FC75EFC658}"/>
          </ac:spMkLst>
        </pc:spChg>
        <pc:spChg chg="add del mod">
          <ac:chgData name="vijay kumar reddy jetty" userId="a765016dae462b88" providerId="LiveId" clId="{D545AD62-6868-41EE-8360-8EA977194234}" dt="2020-11-21T21:27:35.211" v="5947" actId="478"/>
          <ac:spMkLst>
            <pc:docMk/>
            <pc:sldMk cId="325414553" sldId="267"/>
            <ac:spMk id="14" creationId="{29B54DFB-0645-42D1-81D1-EB1000E9F1D9}"/>
          </ac:spMkLst>
        </pc:spChg>
        <pc:spChg chg="add del">
          <ac:chgData name="vijay kumar reddy jetty" userId="a765016dae462b88" providerId="LiveId" clId="{D545AD62-6868-41EE-8360-8EA977194234}" dt="2020-11-21T21:31:39.222" v="5958" actId="26606"/>
          <ac:spMkLst>
            <pc:docMk/>
            <pc:sldMk cId="325414553" sldId="267"/>
            <ac:spMk id="15" creationId="{FA573AF0-3C0B-4895-A7A6-F41B03211538}"/>
          </ac:spMkLst>
        </pc:spChg>
        <pc:spChg chg="add del mod">
          <ac:chgData name="vijay kumar reddy jetty" userId="a765016dae462b88" providerId="LiveId" clId="{D545AD62-6868-41EE-8360-8EA977194234}" dt="2020-11-21T20:52:59.435" v="5724" actId="478"/>
          <ac:spMkLst>
            <pc:docMk/>
            <pc:sldMk cId="325414553" sldId="267"/>
            <ac:spMk id="16" creationId="{7C0F3437-3F1E-4F59-9153-70D80FE9BB45}"/>
          </ac:spMkLst>
        </pc:spChg>
        <pc:spChg chg="add del">
          <ac:chgData name="vijay kumar reddy jetty" userId="a765016dae462b88" providerId="LiveId" clId="{D545AD62-6868-41EE-8360-8EA977194234}" dt="2020-11-21T21:31:39.222" v="5958" actId="26606"/>
          <ac:spMkLst>
            <pc:docMk/>
            <pc:sldMk cId="325414553" sldId="267"/>
            <ac:spMk id="17" creationId="{62442AC3-A9B0-4865-8A8A-1504FFC6E4D0}"/>
          </ac:spMkLst>
        </pc:spChg>
        <pc:spChg chg="add del mod">
          <ac:chgData name="vijay kumar reddy jetty" userId="a765016dae462b88" providerId="LiveId" clId="{D545AD62-6868-41EE-8360-8EA977194234}" dt="2020-11-21T20:53:11.700" v="5727" actId="478"/>
          <ac:spMkLst>
            <pc:docMk/>
            <pc:sldMk cId="325414553" sldId="267"/>
            <ac:spMk id="18" creationId="{A1649AFE-8185-458D-809B-FCF80BEE6FD6}"/>
          </ac:spMkLst>
        </pc:spChg>
        <pc:spChg chg="add del">
          <ac:chgData name="vijay kumar reddy jetty" userId="a765016dae462b88" providerId="LiveId" clId="{D545AD62-6868-41EE-8360-8EA977194234}" dt="2020-11-21T21:31:39.222" v="5958" actId="26606"/>
          <ac:spMkLst>
            <pc:docMk/>
            <pc:sldMk cId="325414553" sldId="267"/>
            <ac:spMk id="19" creationId="{68451DCE-129E-43B6-BA50-3C8339E4618E}"/>
          </ac:spMkLst>
        </pc:spChg>
        <pc:spChg chg="add mod">
          <ac:chgData name="vijay kumar reddy jetty" userId="a765016dae462b88" providerId="LiveId" clId="{D545AD62-6868-41EE-8360-8EA977194234}" dt="2020-11-21T22:12:04.958" v="6476" actId="20577"/>
          <ac:spMkLst>
            <pc:docMk/>
            <pc:sldMk cId="325414553" sldId="267"/>
            <ac:spMk id="20" creationId="{07207AF1-73FE-4532-AAAE-F08EE85EA31A}"/>
          </ac:spMkLst>
        </pc:spChg>
        <pc:spChg chg="add mod">
          <ac:chgData name="vijay kumar reddy jetty" userId="a765016dae462b88" providerId="LiveId" clId="{D545AD62-6868-41EE-8360-8EA977194234}" dt="2020-11-21T22:04:56.217" v="6359" actId="20577"/>
          <ac:spMkLst>
            <pc:docMk/>
            <pc:sldMk cId="325414553" sldId="267"/>
            <ac:spMk id="21" creationId="{4456AEA7-6C0F-470B-8771-846F8EB6BBBC}"/>
          </ac:spMkLst>
        </pc:spChg>
        <pc:spChg chg="add del mod">
          <ac:chgData name="vijay kumar reddy jetty" userId="a765016dae462b88" providerId="LiveId" clId="{D545AD62-6868-41EE-8360-8EA977194234}" dt="2020-11-21T21:27:19.451" v="5945" actId="478"/>
          <ac:spMkLst>
            <pc:docMk/>
            <pc:sldMk cId="325414553" sldId="267"/>
            <ac:spMk id="22" creationId="{97A1915E-8F31-400E-B1D4-E887E198C5A8}"/>
          </ac:spMkLst>
        </pc:spChg>
        <pc:spChg chg="add del">
          <ac:chgData name="vijay kumar reddy jetty" userId="a765016dae462b88" providerId="LiveId" clId="{D545AD62-6868-41EE-8360-8EA977194234}" dt="2020-11-22T00:28:13.044" v="9354"/>
          <ac:spMkLst>
            <pc:docMk/>
            <pc:sldMk cId="325414553" sldId="267"/>
            <ac:spMk id="28" creationId="{9B0F7D69-D93C-4C38-A23D-76E000D691CD}"/>
          </ac:spMkLst>
        </pc:spChg>
        <pc:spChg chg="add del">
          <ac:chgData name="vijay kumar reddy jetty" userId="a765016dae462b88" providerId="LiveId" clId="{D545AD62-6868-41EE-8360-8EA977194234}" dt="2020-11-22T00:28:13.044" v="9354"/>
          <ac:spMkLst>
            <pc:docMk/>
            <pc:sldMk cId="325414553" sldId="267"/>
            <ac:spMk id="30" creationId="{8CD419D4-EA9D-42D9-BF62-B07F0B7B672B}"/>
          </ac:spMkLst>
        </pc:spChg>
        <pc:spChg chg="add del">
          <ac:chgData name="vijay kumar reddy jetty" userId="a765016dae462b88" providerId="LiveId" clId="{D545AD62-6868-41EE-8360-8EA977194234}" dt="2020-11-22T00:28:13.044" v="9354"/>
          <ac:spMkLst>
            <pc:docMk/>
            <pc:sldMk cId="325414553" sldId="267"/>
            <ac:spMk id="32" creationId="{1C6FEC9B-9608-4181-A9E5-A1B80E72021C}"/>
          </ac:spMkLst>
        </pc:spChg>
        <pc:spChg chg="add del">
          <ac:chgData name="vijay kumar reddy jetty" userId="a765016dae462b88" providerId="LiveId" clId="{D545AD62-6868-41EE-8360-8EA977194234}" dt="2020-11-22T00:28:13.044" v="9354"/>
          <ac:spMkLst>
            <pc:docMk/>
            <pc:sldMk cId="325414553" sldId="267"/>
            <ac:spMk id="34" creationId="{AB1564ED-F26F-451D-97D6-A6EC3E83FD55}"/>
          </ac:spMkLst>
        </pc:spChg>
        <pc:spChg chg="add del">
          <ac:chgData name="vijay kumar reddy jetty" userId="a765016dae462b88" providerId="LiveId" clId="{D545AD62-6868-41EE-8360-8EA977194234}" dt="2020-11-22T00:28:13.044" v="9354"/>
          <ac:spMkLst>
            <pc:docMk/>
            <pc:sldMk cId="325414553" sldId="267"/>
            <ac:spMk id="36" creationId="{0CA184B6-3482-4F43-87F0-BC765DCFD8A8}"/>
          </ac:spMkLst>
        </pc:spChg>
        <pc:spChg chg="add mod">
          <ac:chgData name="vijay kumar reddy jetty" userId="a765016dae462b88" providerId="LiveId" clId="{D545AD62-6868-41EE-8360-8EA977194234}" dt="2020-11-21T21:34:39.994" v="6005" actId="1076"/>
          <ac:spMkLst>
            <pc:docMk/>
            <pc:sldMk cId="325414553" sldId="267"/>
            <ac:spMk id="37" creationId="{084230D0-89DA-4DFE-AE25-6D9454DBC6D7}"/>
          </ac:spMkLst>
        </pc:spChg>
        <pc:spChg chg="add del">
          <ac:chgData name="vijay kumar reddy jetty" userId="a765016dae462b88" providerId="LiveId" clId="{D545AD62-6868-41EE-8360-8EA977194234}" dt="2020-11-22T00:28:13.044" v="9354"/>
          <ac:spMkLst>
            <pc:docMk/>
            <pc:sldMk cId="325414553" sldId="267"/>
            <ac:spMk id="38" creationId="{6C869923-8380-4244-9548-802C330638A0}"/>
          </ac:spMkLst>
        </pc:spChg>
        <pc:spChg chg="add del">
          <ac:chgData name="vijay kumar reddy jetty" userId="a765016dae462b88" providerId="LiveId" clId="{D545AD62-6868-41EE-8360-8EA977194234}" dt="2020-11-22T00:28:13.044" v="9354"/>
          <ac:spMkLst>
            <pc:docMk/>
            <pc:sldMk cId="325414553" sldId="267"/>
            <ac:spMk id="40" creationId="{C06255F2-BC67-4DDE-B34E-AC4BA21838CC}"/>
          </ac:spMkLst>
        </pc:spChg>
        <pc:spChg chg="add mod">
          <ac:chgData name="vijay kumar reddy jetty" userId="a765016dae462b88" providerId="LiveId" clId="{D545AD62-6868-41EE-8360-8EA977194234}" dt="2020-11-21T21:58:18.069" v="6165" actId="20577"/>
          <ac:spMkLst>
            <pc:docMk/>
            <pc:sldMk cId="325414553" sldId="267"/>
            <ac:spMk id="41" creationId="{9D2D8AF4-8DF4-4069-A355-8BA3464F47DD}"/>
          </ac:spMkLst>
        </pc:spChg>
        <pc:spChg chg="add del">
          <ac:chgData name="vijay kumar reddy jetty" userId="a765016dae462b88" providerId="LiveId" clId="{D545AD62-6868-41EE-8360-8EA977194234}" dt="2020-11-22T00:28:13.044" v="9354"/>
          <ac:spMkLst>
            <pc:docMk/>
            <pc:sldMk cId="325414553" sldId="267"/>
            <ac:spMk id="42" creationId="{55169443-FCCD-4C0A-8C69-18CD3FA0968D}"/>
          </ac:spMkLst>
        </pc:spChg>
        <pc:spChg chg="add mod">
          <ac:chgData name="vijay kumar reddy jetty" userId="a765016dae462b88" providerId="LiveId" clId="{D545AD62-6868-41EE-8360-8EA977194234}" dt="2020-11-21T21:58:35.930" v="6172" actId="20577"/>
          <ac:spMkLst>
            <pc:docMk/>
            <pc:sldMk cId="325414553" sldId="267"/>
            <ac:spMk id="43" creationId="{14041A08-C752-485E-B15E-65C7E5615A71}"/>
          </ac:spMkLst>
        </pc:spChg>
        <pc:spChg chg="add del">
          <ac:chgData name="vijay kumar reddy jetty" userId="a765016dae462b88" providerId="LiveId" clId="{D545AD62-6868-41EE-8360-8EA977194234}" dt="2020-11-22T00:28:13.044" v="9354"/>
          <ac:spMkLst>
            <pc:docMk/>
            <pc:sldMk cId="325414553" sldId="267"/>
            <ac:spMk id="44" creationId="{0DBF1ABE-8590-450D-BB49-BDDCCF3EEA9E}"/>
          </ac:spMkLst>
        </pc:spChg>
        <pc:spChg chg="add mod">
          <ac:chgData name="vijay kumar reddy jetty" userId="a765016dae462b88" providerId="LiveId" clId="{D545AD62-6868-41EE-8360-8EA977194234}" dt="2020-11-22T01:46:41.351" v="10304" actId="20577"/>
          <ac:spMkLst>
            <pc:docMk/>
            <pc:sldMk cId="325414553" sldId="267"/>
            <ac:spMk id="45" creationId="{6A5EBC01-571B-4167-83F1-8643ECABFD3B}"/>
          </ac:spMkLst>
        </pc:spChg>
        <pc:spChg chg="add del">
          <ac:chgData name="vijay kumar reddy jetty" userId="a765016dae462b88" providerId="LiveId" clId="{D545AD62-6868-41EE-8360-8EA977194234}" dt="2020-11-22T00:28:13.044" v="9354"/>
          <ac:spMkLst>
            <pc:docMk/>
            <pc:sldMk cId="325414553" sldId="267"/>
            <ac:spMk id="46" creationId="{391F8D69-709A-4575-A393-B4C26481AF3B}"/>
          </ac:spMkLst>
        </pc:spChg>
        <pc:spChg chg="add del">
          <ac:chgData name="vijay kumar reddy jetty" userId="a765016dae462b88" providerId="LiveId" clId="{D545AD62-6868-41EE-8360-8EA977194234}" dt="2020-11-22T00:28:13.044" v="9354"/>
          <ac:spMkLst>
            <pc:docMk/>
            <pc:sldMk cId="325414553" sldId="267"/>
            <ac:spMk id="48" creationId="{C87A50C4-1191-461A-9E09-C8057F2AF01F}"/>
          </ac:spMkLst>
        </pc:spChg>
        <pc:spChg chg="add del">
          <ac:chgData name="vijay kumar reddy jetty" userId="a765016dae462b88" providerId="LiveId" clId="{D545AD62-6868-41EE-8360-8EA977194234}" dt="2020-11-22T00:28:13.044" v="9354"/>
          <ac:spMkLst>
            <pc:docMk/>
            <pc:sldMk cId="325414553" sldId="267"/>
            <ac:spMk id="50" creationId="{BC87DA9F-8DB2-4D48-8716-A928FBB8A5D2}"/>
          </ac:spMkLst>
        </pc:spChg>
        <pc:spChg chg="add del">
          <ac:chgData name="vijay kumar reddy jetty" userId="a765016dae462b88" providerId="LiveId" clId="{D545AD62-6868-41EE-8360-8EA977194234}" dt="2020-11-22T00:28:13.044" v="9354"/>
          <ac:spMkLst>
            <pc:docMk/>
            <pc:sldMk cId="325414553" sldId="267"/>
            <ac:spMk id="52" creationId="{195EA065-AC5D-431D-927E-87FF05884866}"/>
          </ac:spMkLst>
        </pc:spChg>
        <pc:spChg chg="add del">
          <ac:chgData name="vijay kumar reddy jetty" userId="a765016dae462b88" providerId="LiveId" clId="{D545AD62-6868-41EE-8360-8EA977194234}" dt="2020-11-22T00:28:13.044" v="9354"/>
          <ac:spMkLst>
            <pc:docMk/>
            <pc:sldMk cId="325414553" sldId="267"/>
            <ac:spMk id="54" creationId="{46934B3C-D73F-4CD0-95B1-0244D662D1C7}"/>
          </ac:spMkLst>
        </pc:spChg>
        <pc:graphicFrameChg chg="add del mod">
          <ac:chgData name="vijay kumar reddy jetty" userId="a765016dae462b88" providerId="LiveId" clId="{D545AD62-6868-41EE-8360-8EA977194234}" dt="2020-11-21T20:52:21.022" v="5714" actId="21"/>
          <ac:graphicFrameMkLst>
            <pc:docMk/>
            <pc:sldMk cId="325414553" sldId="267"/>
            <ac:graphicFrameMk id="10" creationId="{FBF7CDD0-24E8-4713-9111-DBF3F1E4D767}"/>
          </ac:graphicFrameMkLst>
        </pc:graphicFrameChg>
        <pc:picChg chg="add del mod ord">
          <ac:chgData name="vijay kumar reddy jetty" userId="a765016dae462b88" providerId="LiveId" clId="{D545AD62-6868-41EE-8360-8EA977194234}" dt="2020-11-21T21:31:12.675" v="5956" actId="21"/>
          <ac:picMkLst>
            <pc:docMk/>
            <pc:sldMk cId="325414553" sldId="267"/>
            <ac:picMk id="4" creationId="{C43F572A-664F-4D81-888C-212769C5FE81}"/>
          </ac:picMkLst>
        </pc:picChg>
        <pc:picChg chg="add del mod ord">
          <ac:chgData name="vijay kumar reddy jetty" userId="a765016dae462b88" providerId="LiveId" clId="{D545AD62-6868-41EE-8360-8EA977194234}" dt="2020-11-21T21:33:43.052" v="5992" actId="1076"/>
          <ac:picMkLst>
            <pc:docMk/>
            <pc:sldMk cId="325414553" sldId="267"/>
            <ac:picMk id="23" creationId="{7EE2C233-BF70-48FF-9854-BB0F26AEADF0}"/>
          </ac:picMkLst>
        </pc:picChg>
        <pc:picChg chg="add del mod">
          <ac:chgData name="vijay kumar reddy jetty" userId="a765016dae462b88" providerId="LiveId" clId="{D545AD62-6868-41EE-8360-8EA977194234}" dt="2020-11-21T21:33:29.796" v="5989"/>
          <ac:picMkLst>
            <pc:docMk/>
            <pc:sldMk cId="325414553" sldId="267"/>
            <ac:picMk id="39" creationId="{903BB8AC-BC64-4D29-8872-027A26D6DCA4}"/>
          </ac:picMkLst>
        </pc:picChg>
      </pc:sldChg>
      <pc:sldChg chg="addSp delSp modSp new mod setBg delAnim modAnim delDesignElem">
        <pc:chgData name="vijay kumar reddy jetty" userId="a765016dae462b88" providerId="LiveId" clId="{D545AD62-6868-41EE-8360-8EA977194234}" dt="2020-11-22T01:47:00.036" v="10340" actId="20577"/>
        <pc:sldMkLst>
          <pc:docMk/>
          <pc:sldMk cId="1735029337" sldId="268"/>
        </pc:sldMkLst>
        <pc:spChg chg="del mod">
          <ac:chgData name="vijay kumar reddy jetty" userId="a765016dae462b88" providerId="LiveId" clId="{D545AD62-6868-41EE-8360-8EA977194234}" dt="2020-11-21T20:51:32.219" v="5706" actId="21"/>
          <ac:spMkLst>
            <pc:docMk/>
            <pc:sldMk cId="1735029337" sldId="268"/>
            <ac:spMk id="2" creationId="{E061D1C4-3D1B-462D-91A0-DA68BC156619}"/>
          </ac:spMkLst>
        </pc:spChg>
        <pc:spChg chg="del mod ord">
          <ac:chgData name="vijay kumar reddy jetty" userId="a765016dae462b88" providerId="LiveId" clId="{D545AD62-6868-41EE-8360-8EA977194234}" dt="2020-11-21T20:51:53.543" v="5711" actId="21"/>
          <ac:spMkLst>
            <pc:docMk/>
            <pc:sldMk cId="1735029337" sldId="268"/>
            <ac:spMk id="3" creationId="{C3B80CA3-0FB0-406B-8406-87824012B4E7}"/>
          </ac:spMkLst>
        </pc:spChg>
        <pc:spChg chg="add del">
          <ac:chgData name="vijay kumar reddy jetty" userId="a765016dae462b88" providerId="LiveId" clId="{D545AD62-6868-41EE-8360-8EA977194234}" dt="2020-11-21T20:51:48.475" v="5710" actId="26606"/>
          <ac:spMkLst>
            <pc:docMk/>
            <pc:sldMk cId="1735029337" sldId="268"/>
            <ac:spMk id="9" creationId="{10CE40DC-5723-449B-A365-A61D8C262E93}"/>
          </ac:spMkLst>
        </pc:spChg>
        <pc:spChg chg="add del">
          <ac:chgData name="vijay kumar reddy jetty" userId="a765016dae462b88" providerId="LiveId" clId="{D545AD62-6868-41EE-8360-8EA977194234}" dt="2020-11-21T20:51:48.475" v="5710" actId="26606"/>
          <ac:spMkLst>
            <pc:docMk/>
            <pc:sldMk cId="1735029337" sldId="268"/>
            <ac:spMk id="11" creationId="{28207E96-6DFF-4119-B2EA-3299067D2F45}"/>
          </ac:spMkLst>
        </pc:spChg>
        <pc:spChg chg="add del">
          <ac:chgData name="vijay kumar reddy jetty" userId="a765016dae462b88" providerId="LiveId" clId="{D545AD62-6868-41EE-8360-8EA977194234}" dt="2020-11-21T20:51:48.475" v="5710" actId="26606"/>
          <ac:spMkLst>
            <pc:docMk/>
            <pc:sldMk cId="1735029337" sldId="268"/>
            <ac:spMk id="13" creationId="{9E223C86-12C5-4A60-A21A-D7FC75EFC658}"/>
          </ac:spMkLst>
        </pc:spChg>
        <pc:spChg chg="add del">
          <ac:chgData name="vijay kumar reddy jetty" userId="a765016dae462b88" providerId="LiveId" clId="{D545AD62-6868-41EE-8360-8EA977194234}" dt="2020-11-21T20:51:48.475" v="5710" actId="26606"/>
          <ac:spMkLst>
            <pc:docMk/>
            <pc:sldMk cId="1735029337" sldId="268"/>
            <ac:spMk id="15" creationId="{FA573AF0-3C0B-4895-A7A6-F41B03211538}"/>
          </ac:spMkLst>
        </pc:spChg>
        <pc:spChg chg="add del">
          <ac:chgData name="vijay kumar reddy jetty" userId="a765016dae462b88" providerId="LiveId" clId="{D545AD62-6868-41EE-8360-8EA977194234}" dt="2020-11-21T20:51:48.475" v="5710" actId="26606"/>
          <ac:spMkLst>
            <pc:docMk/>
            <pc:sldMk cId="1735029337" sldId="268"/>
            <ac:spMk id="17" creationId="{62442AC3-A9B0-4865-8A8A-1504FFC6E4D0}"/>
          </ac:spMkLst>
        </pc:spChg>
        <pc:spChg chg="add del">
          <ac:chgData name="vijay kumar reddy jetty" userId="a765016dae462b88" providerId="LiveId" clId="{D545AD62-6868-41EE-8360-8EA977194234}" dt="2020-11-21T20:51:48.475" v="5710" actId="26606"/>
          <ac:spMkLst>
            <pc:docMk/>
            <pc:sldMk cId="1735029337" sldId="268"/>
            <ac:spMk id="19" creationId="{68451DCE-129E-43B6-BA50-3C8339E4618E}"/>
          </ac:spMkLst>
        </pc:spChg>
        <pc:spChg chg="add mod">
          <ac:chgData name="vijay kumar reddy jetty" userId="a765016dae462b88" providerId="LiveId" clId="{D545AD62-6868-41EE-8360-8EA977194234}" dt="2020-11-21T22:54:59.683" v="7288" actId="20577"/>
          <ac:spMkLst>
            <pc:docMk/>
            <pc:sldMk cId="1735029337" sldId="268"/>
            <ac:spMk id="20" creationId="{50D6CD27-49A1-4ABA-AE92-0C31C7872AD4}"/>
          </ac:spMkLst>
        </pc:spChg>
        <pc:spChg chg="add mod">
          <ac:chgData name="vijay kumar reddy jetty" userId="a765016dae462b88" providerId="LiveId" clId="{D545AD62-6868-41EE-8360-8EA977194234}" dt="2020-11-21T22:55:21.736" v="7304" actId="20577"/>
          <ac:spMkLst>
            <pc:docMk/>
            <pc:sldMk cId="1735029337" sldId="268"/>
            <ac:spMk id="21" creationId="{84DBEC68-4AA4-49BD-90DC-F13B4688C6D9}"/>
          </ac:spMkLst>
        </pc:spChg>
        <pc:spChg chg="add mod">
          <ac:chgData name="vijay kumar reddy jetty" userId="a765016dae462b88" providerId="LiveId" clId="{D545AD62-6868-41EE-8360-8EA977194234}" dt="2020-11-21T22:55:10.745" v="7296" actId="20577"/>
          <ac:spMkLst>
            <pc:docMk/>
            <pc:sldMk cId="1735029337" sldId="268"/>
            <ac:spMk id="22" creationId="{BCBD3C1E-4952-4286-9D8A-22EE44AAE92D}"/>
          </ac:spMkLst>
        </pc:spChg>
        <pc:spChg chg="add mod">
          <ac:chgData name="vijay kumar reddy jetty" userId="a765016dae462b88" providerId="LiveId" clId="{D545AD62-6868-41EE-8360-8EA977194234}" dt="2020-11-22T01:47:00.036" v="10340" actId="20577"/>
          <ac:spMkLst>
            <pc:docMk/>
            <pc:sldMk cId="1735029337" sldId="268"/>
            <ac:spMk id="23" creationId="{921F7ACA-CCD8-498C-9EED-A247995F168F}"/>
          </ac:spMkLst>
        </pc:spChg>
        <pc:spChg chg="add del">
          <ac:chgData name="vijay kumar reddy jetty" userId="a765016dae462b88" providerId="LiveId" clId="{D545AD62-6868-41EE-8360-8EA977194234}" dt="2020-11-22T00:28:13.044" v="9354"/>
          <ac:spMkLst>
            <pc:docMk/>
            <pc:sldMk cId="1735029337" sldId="268"/>
            <ac:spMk id="24" creationId="{10CE40DC-5723-449B-A365-A61D8C262E93}"/>
          </ac:spMkLst>
        </pc:spChg>
        <pc:spChg chg="add del">
          <ac:chgData name="vijay kumar reddy jetty" userId="a765016dae462b88" providerId="LiveId" clId="{D545AD62-6868-41EE-8360-8EA977194234}" dt="2020-11-22T00:28:13.044" v="9354"/>
          <ac:spMkLst>
            <pc:docMk/>
            <pc:sldMk cId="1735029337" sldId="268"/>
            <ac:spMk id="26" creationId="{28207E96-6DFF-4119-B2EA-3299067D2F45}"/>
          </ac:spMkLst>
        </pc:spChg>
        <pc:spChg chg="add del">
          <ac:chgData name="vijay kumar reddy jetty" userId="a765016dae462b88" providerId="LiveId" clId="{D545AD62-6868-41EE-8360-8EA977194234}" dt="2020-11-22T00:28:13.044" v="9354"/>
          <ac:spMkLst>
            <pc:docMk/>
            <pc:sldMk cId="1735029337" sldId="268"/>
            <ac:spMk id="28" creationId="{9E223C86-12C5-4A60-A21A-D7FC75EFC658}"/>
          </ac:spMkLst>
        </pc:spChg>
        <pc:spChg chg="add del">
          <ac:chgData name="vijay kumar reddy jetty" userId="a765016dae462b88" providerId="LiveId" clId="{D545AD62-6868-41EE-8360-8EA977194234}" dt="2020-11-22T00:28:13.044" v="9354"/>
          <ac:spMkLst>
            <pc:docMk/>
            <pc:sldMk cId="1735029337" sldId="268"/>
            <ac:spMk id="30" creationId="{FA573AF0-3C0B-4895-A7A6-F41B03211538}"/>
          </ac:spMkLst>
        </pc:spChg>
        <pc:spChg chg="add del">
          <ac:chgData name="vijay kumar reddy jetty" userId="a765016dae462b88" providerId="LiveId" clId="{D545AD62-6868-41EE-8360-8EA977194234}" dt="2020-11-22T00:28:13.044" v="9354"/>
          <ac:spMkLst>
            <pc:docMk/>
            <pc:sldMk cId="1735029337" sldId="268"/>
            <ac:spMk id="32" creationId="{62442AC3-A9B0-4865-8A8A-1504FFC6E4D0}"/>
          </ac:spMkLst>
        </pc:spChg>
        <pc:spChg chg="add del">
          <ac:chgData name="vijay kumar reddy jetty" userId="a765016dae462b88" providerId="LiveId" clId="{D545AD62-6868-41EE-8360-8EA977194234}" dt="2020-11-22T00:28:13.044" v="9354"/>
          <ac:spMkLst>
            <pc:docMk/>
            <pc:sldMk cId="1735029337" sldId="268"/>
            <ac:spMk id="34" creationId="{68451DCE-129E-43B6-BA50-3C8339E4618E}"/>
          </ac:spMkLst>
        </pc:spChg>
        <pc:graphicFrameChg chg="add mod">
          <ac:chgData name="vijay kumar reddy jetty" userId="a765016dae462b88" providerId="LiveId" clId="{D545AD62-6868-41EE-8360-8EA977194234}" dt="2020-11-21T20:55:58.564" v="5743" actId="1076"/>
          <ac:graphicFrameMkLst>
            <pc:docMk/>
            <pc:sldMk cId="1735029337" sldId="268"/>
            <ac:graphicFrameMk id="18" creationId="{651DB46A-BA2D-4C5B-985C-EC6B9EACE261}"/>
          </ac:graphicFrameMkLst>
        </pc:graphicFrameChg>
        <pc:picChg chg="add del mod ord">
          <ac:chgData name="vijay kumar reddy jetty" userId="a765016dae462b88" providerId="LiveId" clId="{D545AD62-6868-41EE-8360-8EA977194234}" dt="2020-11-21T20:51:36.811" v="5708" actId="21"/>
          <ac:picMkLst>
            <pc:docMk/>
            <pc:sldMk cId="1735029337" sldId="268"/>
            <ac:picMk id="4" creationId="{0BBB2A33-FBE1-46D3-B496-3C9C6A8EA532}"/>
          </ac:picMkLst>
        </pc:picChg>
        <pc:picChg chg="add mod">
          <ac:chgData name="vijay kumar reddy jetty" userId="a765016dae462b88" providerId="LiveId" clId="{D545AD62-6868-41EE-8360-8EA977194234}" dt="2020-11-21T20:51:46.536" v="5709"/>
          <ac:picMkLst>
            <pc:docMk/>
            <pc:sldMk cId="1735029337" sldId="268"/>
            <ac:picMk id="12" creationId="{28BB14A8-2FFA-4173-9D14-33C9947081D3}"/>
          </ac:picMkLst>
        </pc:picChg>
      </pc:sldChg>
      <pc:sldChg chg="addSp delSp modSp new mod setBg modAnim delDesignElem">
        <pc:chgData name="vijay kumar reddy jetty" userId="a765016dae462b88" providerId="LiveId" clId="{D545AD62-6868-41EE-8360-8EA977194234}" dt="2020-11-22T01:47:58.975" v="10398" actId="20577"/>
        <pc:sldMkLst>
          <pc:docMk/>
          <pc:sldMk cId="2768228979" sldId="269"/>
        </pc:sldMkLst>
        <pc:spChg chg="del mod">
          <ac:chgData name="vijay kumar reddy jetty" userId="a765016dae462b88" providerId="LiveId" clId="{D545AD62-6868-41EE-8360-8EA977194234}" dt="2020-11-21T22:13:05.849" v="6481"/>
          <ac:spMkLst>
            <pc:docMk/>
            <pc:sldMk cId="2768228979" sldId="269"/>
            <ac:spMk id="2" creationId="{1800BB9E-A321-48AA-B10F-ACE8C1526D87}"/>
          </ac:spMkLst>
        </pc:spChg>
        <pc:spChg chg="del mod">
          <ac:chgData name="vijay kumar reddy jetty" userId="a765016dae462b88" providerId="LiveId" clId="{D545AD62-6868-41EE-8360-8EA977194234}" dt="2020-11-21T22:19:01.873" v="6526"/>
          <ac:spMkLst>
            <pc:docMk/>
            <pc:sldMk cId="2768228979" sldId="269"/>
            <ac:spMk id="3" creationId="{ED58FA46-95FD-4A90-90CA-C7E617607554}"/>
          </ac:spMkLst>
        </pc:spChg>
        <pc:spChg chg="add del">
          <ac:chgData name="vijay kumar reddy jetty" userId="a765016dae462b88" providerId="LiveId" clId="{D545AD62-6868-41EE-8360-8EA977194234}" dt="2020-11-22T00:28:13.044" v="9354"/>
          <ac:spMkLst>
            <pc:docMk/>
            <pc:sldMk cId="2768228979" sldId="269"/>
            <ac:spMk id="9" creationId="{10CE40DC-5723-449B-A365-A61D8C262E93}"/>
          </ac:spMkLst>
        </pc:spChg>
        <pc:spChg chg="add del">
          <ac:chgData name="vijay kumar reddy jetty" userId="a765016dae462b88" providerId="LiveId" clId="{D545AD62-6868-41EE-8360-8EA977194234}" dt="2020-11-22T00:28:13.044" v="9354"/>
          <ac:spMkLst>
            <pc:docMk/>
            <pc:sldMk cId="2768228979" sldId="269"/>
            <ac:spMk id="11" creationId="{28207E96-6DFF-4119-B2EA-3299067D2F45}"/>
          </ac:spMkLst>
        </pc:spChg>
        <pc:spChg chg="add mod">
          <ac:chgData name="vijay kumar reddy jetty" userId="a765016dae462b88" providerId="LiveId" clId="{D545AD62-6868-41EE-8360-8EA977194234}" dt="2020-11-21T22:14:36.957" v="6503" actId="1076"/>
          <ac:spMkLst>
            <pc:docMk/>
            <pc:sldMk cId="2768228979" sldId="269"/>
            <ac:spMk id="12" creationId="{EBD14BB6-C930-4769-9D11-5EA48B58F9A6}"/>
          </ac:spMkLst>
        </pc:spChg>
        <pc:spChg chg="add del">
          <ac:chgData name="vijay kumar reddy jetty" userId="a765016dae462b88" providerId="LiveId" clId="{D545AD62-6868-41EE-8360-8EA977194234}" dt="2020-11-22T00:28:13.044" v="9354"/>
          <ac:spMkLst>
            <pc:docMk/>
            <pc:sldMk cId="2768228979" sldId="269"/>
            <ac:spMk id="13" creationId="{9E223C86-12C5-4A60-A21A-D7FC75EFC658}"/>
          </ac:spMkLst>
        </pc:spChg>
        <pc:spChg chg="add mod">
          <ac:chgData name="vijay kumar reddy jetty" userId="a765016dae462b88" providerId="LiveId" clId="{D545AD62-6868-41EE-8360-8EA977194234}" dt="2020-11-21T22:17:07.102" v="6517" actId="20577"/>
          <ac:spMkLst>
            <pc:docMk/>
            <pc:sldMk cId="2768228979" sldId="269"/>
            <ac:spMk id="14" creationId="{464289DB-90E8-4C2C-8725-A801AC1A254D}"/>
          </ac:spMkLst>
        </pc:spChg>
        <pc:spChg chg="add del">
          <ac:chgData name="vijay kumar reddy jetty" userId="a765016dae462b88" providerId="LiveId" clId="{D545AD62-6868-41EE-8360-8EA977194234}" dt="2020-11-22T00:28:13.044" v="9354"/>
          <ac:spMkLst>
            <pc:docMk/>
            <pc:sldMk cId="2768228979" sldId="269"/>
            <ac:spMk id="15" creationId="{FA573AF0-3C0B-4895-A7A6-F41B03211538}"/>
          </ac:spMkLst>
        </pc:spChg>
        <pc:spChg chg="add mod">
          <ac:chgData name="vijay kumar reddy jetty" userId="a765016dae462b88" providerId="LiveId" clId="{D545AD62-6868-41EE-8360-8EA977194234}" dt="2020-11-21T22:18:02.216" v="6522" actId="20577"/>
          <ac:spMkLst>
            <pc:docMk/>
            <pc:sldMk cId="2768228979" sldId="269"/>
            <ac:spMk id="16" creationId="{EDD1B873-4257-4E4A-8F6F-4686A887417F}"/>
          </ac:spMkLst>
        </pc:spChg>
        <pc:spChg chg="add del">
          <ac:chgData name="vijay kumar reddy jetty" userId="a765016dae462b88" providerId="LiveId" clId="{D545AD62-6868-41EE-8360-8EA977194234}" dt="2020-11-22T00:28:13.044" v="9354"/>
          <ac:spMkLst>
            <pc:docMk/>
            <pc:sldMk cId="2768228979" sldId="269"/>
            <ac:spMk id="17" creationId="{62442AC3-A9B0-4865-8A8A-1504FFC6E4D0}"/>
          </ac:spMkLst>
        </pc:spChg>
        <pc:spChg chg="add mod">
          <ac:chgData name="vijay kumar reddy jetty" userId="a765016dae462b88" providerId="LiveId" clId="{D545AD62-6868-41EE-8360-8EA977194234}" dt="2020-11-21T22:39:16.675" v="6833" actId="14100"/>
          <ac:spMkLst>
            <pc:docMk/>
            <pc:sldMk cId="2768228979" sldId="269"/>
            <ac:spMk id="18" creationId="{9A915375-653E-46B6-AEAC-D57F7BF74CA9}"/>
          </ac:spMkLst>
        </pc:spChg>
        <pc:spChg chg="add del">
          <ac:chgData name="vijay kumar reddy jetty" userId="a765016dae462b88" providerId="LiveId" clId="{D545AD62-6868-41EE-8360-8EA977194234}" dt="2020-11-22T00:28:13.044" v="9354"/>
          <ac:spMkLst>
            <pc:docMk/>
            <pc:sldMk cId="2768228979" sldId="269"/>
            <ac:spMk id="19" creationId="{68451DCE-129E-43B6-BA50-3C8339E4618E}"/>
          </ac:spMkLst>
        </pc:spChg>
        <pc:spChg chg="add mod">
          <ac:chgData name="vijay kumar reddy jetty" userId="a765016dae462b88" providerId="LiveId" clId="{D545AD62-6868-41EE-8360-8EA977194234}" dt="2020-11-21T22:38:20.605" v="6826" actId="1076"/>
          <ac:spMkLst>
            <pc:docMk/>
            <pc:sldMk cId="2768228979" sldId="269"/>
            <ac:spMk id="20" creationId="{90BBE439-BC14-4172-ACB4-F71B233306FD}"/>
          </ac:spMkLst>
        </pc:spChg>
        <pc:spChg chg="add mod">
          <ac:chgData name="vijay kumar reddy jetty" userId="a765016dae462b88" providerId="LiveId" clId="{D545AD62-6868-41EE-8360-8EA977194234}" dt="2020-11-21T22:53:45.602" v="7273" actId="20577"/>
          <ac:spMkLst>
            <pc:docMk/>
            <pc:sldMk cId="2768228979" sldId="269"/>
            <ac:spMk id="21" creationId="{CE133BE9-393A-468B-84D6-C1497E1FD7FB}"/>
          </ac:spMkLst>
        </pc:spChg>
        <pc:spChg chg="add mod">
          <ac:chgData name="vijay kumar reddy jetty" userId="a765016dae462b88" providerId="LiveId" clId="{D545AD62-6868-41EE-8360-8EA977194234}" dt="2020-11-22T01:47:58.975" v="10398" actId="20577"/>
          <ac:spMkLst>
            <pc:docMk/>
            <pc:sldMk cId="2768228979" sldId="269"/>
            <ac:spMk id="22" creationId="{26151E48-A429-450E-B223-F464BBCDA2F9}"/>
          </ac:spMkLst>
        </pc:spChg>
        <pc:picChg chg="add mod ord">
          <ac:chgData name="vijay kumar reddy jetty" userId="a765016dae462b88" providerId="LiveId" clId="{D545AD62-6868-41EE-8360-8EA977194234}" dt="2020-11-21T22:39:30.970" v="6835" actId="1076"/>
          <ac:picMkLst>
            <pc:docMk/>
            <pc:sldMk cId="2768228979" sldId="269"/>
            <ac:picMk id="4" creationId="{9A2FBB89-2936-45CF-84A0-2B3F33D4ADB0}"/>
          </ac:picMkLst>
        </pc:picChg>
        <pc:picChg chg="add mod">
          <ac:chgData name="vijay kumar reddy jetty" userId="a765016dae462b88" providerId="LiveId" clId="{D545AD62-6868-41EE-8360-8EA977194234}" dt="2020-11-21T22:39:23.726" v="6834" actId="1076"/>
          <ac:picMkLst>
            <pc:docMk/>
            <pc:sldMk cId="2768228979" sldId="269"/>
            <ac:picMk id="6" creationId="{87DC24E7-0690-4D93-BCBF-3CCD325E0BB9}"/>
          </ac:picMkLst>
        </pc:picChg>
        <pc:picChg chg="add mod">
          <ac:chgData name="vijay kumar reddy jetty" userId="a765016dae462b88" providerId="LiveId" clId="{D545AD62-6868-41EE-8360-8EA977194234}" dt="2020-11-21T22:38:09.804" v="6824" actId="688"/>
          <ac:picMkLst>
            <pc:docMk/>
            <pc:sldMk cId="2768228979" sldId="269"/>
            <ac:picMk id="8" creationId="{B9BB1D04-6E9D-40B8-968A-D0ECDACC7444}"/>
          </ac:picMkLst>
        </pc:picChg>
      </pc:sldChg>
      <pc:sldChg chg="addSp delSp modSp new mod setBg modAnim delDesignElem">
        <pc:chgData name="vijay kumar reddy jetty" userId="a765016dae462b88" providerId="LiveId" clId="{D545AD62-6868-41EE-8360-8EA977194234}" dt="2020-11-22T01:48:28.198" v="10432" actId="20577"/>
        <pc:sldMkLst>
          <pc:docMk/>
          <pc:sldMk cId="297106726" sldId="270"/>
        </pc:sldMkLst>
        <pc:spChg chg="del mod">
          <ac:chgData name="vijay kumar reddy jetty" userId="a765016dae462b88" providerId="LiveId" clId="{D545AD62-6868-41EE-8360-8EA977194234}" dt="2020-11-21T23:00:14.082" v="7305"/>
          <ac:spMkLst>
            <pc:docMk/>
            <pc:sldMk cId="297106726" sldId="270"/>
            <ac:spMk id="2" creationId="{3AC9CEB4-AE90-49C2-8BA4-EAFCC3D86EC3}"/>
          </ac:spMkLst>
        </pc:spChg>
        <pc:spChg chg="mod">
          <ac:chgData name="vijay kumar reddy jetty" userId="a765016dae462b88" providerId="LiveId" clId="{D545AD62-6868-41EE-8360-8EA977194234}" dt="2020-11-21T23:18:20.344" v="7879" actId="1076"/>
          <ac:spMkLst>
            <pc:docMk/>
            <pc:sldMk cId="297106726" sldId="270"/>
            <ac:spMk id="3" creationId="{001A7D04-4221-40E5-A92D-66F6836BB2D6}"/>
          </ac:spMkLst>
        </pc:spChg>
        <pc:spChg chg="add del">
          <ac:chgData name="vijay kumar reddy jetty" userId="a765016dae462b88" providerId="LiveId" clId="{D545AD62-6868-41EE-8360-8EA977194234}" dt="2020-11-22T00:28:13.044" v="9354"/>
          <ac:spMkLst>
            <pc:docMk/>
            <pc:sldMk cId="297106726" sldId="270"/>
            <ac:spMk id="9" creationId="{10CE40DC-5723-449B-A365-A61D8C262E93}"/>
          </ac:spMkLst>
        </pc:spChg>
        <pc:spChg chg="add del">
          <ac:chgData name="vijay kumar reddy jetty" userId="a765016dae462b88" providerId="LiveId" clId="{D545AD62-6868-41EE-8360-8EA977194234}" dt="2020-11-22T00:28:13.044" v="9354"/>
          <ac:spMkLst>
            <pc:docMk/>
            <pc:sldMk cId="297106726" sldId="270"/>
            <ac:spMk id="11" creationId="{28207E96-6DFF-4119-B2EA-3299067D2F45}"/>
          </ac:spMkLst>
        </pc:spChg>
        <pc:spChg chg="add mod">
          <ac:chgData name="vijay kumar reddy jetty" userId="a765016dae462b88" providerId="LiveId" clId="{D545AD62-6868-41EE-8360-8EA977194234}" dt="2020-11-21T23:00:55.028" v="7367" actId="1076"/>
          <ac:spMkLst>
            <pc:docMk/>
            <pc:sldMk cId="297106726" sldId="270"/>
            <ac:spMk id="12" creationId="{BEAE6CB9-3812-4863-91D8-2008206CD3F1}"/>
          </ac:spMkLst>
        </pc:spChg>
        <pc:spChg chg="add del">
          <ac:chgData name="vijay kumar reddy jetty" userId="a765016dae462b88" providerId="LiveId" clId="{D545AD62-6868-41EE-8360-8EA977194234}" dt="2020-11-22T00:28:13.044" v="9354"/>
          <ac:spMkLst>
            <pc:docMk/>
            <pc:sldMk cId="297106726" sldId="270"/>
            <ac:spMk id="13" creationId="{9E223C86-12C5-4A60-A21A-D7FC75EFC658}"/>
          </ac:spMkLst>
        </pc:spChg>
        <pc:spChg chg="add del">
          <ac:chgData name="vijay kumar reddy jetty" userId="a765016dae462b88" providerId="LiveId" clId="{D545AD62-6868-41EE-8360-8EA977194234}" dt="2020-11-22T00:28:13.044" v="9354"/>
          <ac:spMkLst>
            <pc:docMk/>
            <pc:sldMk cId="297106726" sldId="270"/>
            <ac:spMk id="15" creationId="{FA573AF0-3C0B-4895-A7A6-F41B03211538}"/>
          </ac:spMkLst>
        </pc:spChg>
        <pc:spChg chg="add del">
          <ac:chgData name="vijay kumar reddy jetty" userId="a765016dae462b88" providerId="LiveId" clId="{D545AD62-6868-41EE-8360-8EA977194234}" dt="2020-11-22T00:28:13.044" v="9354"/>
          <ac:spMkLst>
            <pc:docMk/>
            <pc:sldMk cId="297106726" sldId="270"/>
            <ac:spMk id="17" creationId="{62442AC3-A9B0-4865-8A8A-1504FFC6E4D0}"/>
          </ac:spMkLst>
        </pc:spChg>
        <pc:spChg chg="add mod">
          <ac:chgData name="vijay kumar reddy jetty" userId="a765016dae462b88" providerId="LiveId" clId="{D545AD62-6868-41EE-8360-8EA977194234}" dt="2020-11-21T23:19:44.804" v="7902" actId="1076"/>
          <ac:spMkLst>
            <pc:docMk/>
            <pc:sldMk cId="297106726" sldId="270"/>
            <ac:spMk id="18" creationId="{B31AB7CF-08C6-4989-A259-3FCAC02AD5E7}"/>
          </ac:spMkLst>
        </pc:spChg>
        <pc:spChg chg="add del">
          <ac:chgData name="vijay kumar reddy jetty" userId="a765016dae462b88" providerId="LiveId" clId="{D545AD62-6868-41EE-8360-8EA977194234}" dt="2020-11-22T00:28:13.044" v="9354"/>
          <ac:spMkLst>
            <pc:docMk/>
            <pc:sldMk cId="297106726" sldId="270"/>
            <ac:spMk id="19" creationId="{68451DCE-129E-43B6-BA50-3C8339E4618E}"/>
          </ac:spMkLst>
        </pc:spChg>
        <pc:spChg chg="add mod">
          <ac:chgData name="vijay kumar reddy jetty" userId="a765016dae462b88" providerId="LiveId" clId="{D545AD62-6868-41EE-8360-8EA977194234}" dt="2020-11-21T23:19:34.643" v="7901" actId="20577"/>
          <ac:spMkLst>
            <pc:docMk/>
            <pc:sldMk cId="297106726" sldId="270"/>
            <ac:spMk id="22" creationId="{64140D08-F82F-4C23-BB2A-4887D0721E17}"/>
          </ac:spMkLst>
        </pc:spChg>
        <pc:spChg chg="add mod">
          <ac:chgData name="vijay kumar reddy jetty" userId="a765016dae462b88" providerId="LiveId" clId="{D545AD62-6868-41EE-8360-8EA977194234}" dt="2020-11-21T23:24:37.846" v="8144" actId="20577"/>
          <ac:spMkLst>
            <pc:docMk/>
            <pc:sldMk cId="297106726" sldId="270"/>
            <ac:spMk id="23" creationId="{24369B72-A0AC-43AC-9D0D-74311F97D97D}"/>
          </ac:spMkLst>
        </pc:spChg>
        <pc:spChg chg="add mod">
          <ac:chgData name="vijay kumar reddy jetty" userId="a765016dae462b88" providerId="LiveId" clId="{D545AD62-6868-41EE-8360-8EA977194234}" dt="2020-11-22T01:48:28.198" v="10432" actId="20577"/>
          <ac:spMkLst>
            <pc:docMk/>
            <pc:sldMk cId="297106726" sldId="270"/>
            <ac:spMk id="24" creationId="{15D2971F-0A3F-4324-B117-ADEBB4B7CBB9}"/>
          </ac:spMkLst>
        </pc:spChg>
        <pc:picChg chg="add mod ord">
          <ac:chgData name="vijay kumar reddy jetty" userId="a765016dae462b88" providerId="LiveId" clId="{D545AD62-6868-41EE-8360-8EA977194234}" dt="2020-11-21T23:22:36.792" v="7953" actId="1076"/>
          <ac:picMkLst>
            <pc:docMk/>
            <pc:sldMk cId="297106726" sldId="270"/>
            <ac:picMk id="4" creationId="{71D27D3C-01C4-4571-A7FB-21E6965D6AEC}"/>
          </ac:picMkLst>
        </pc:picChg>
        <pc:picChg chg="add mod">
          <ac:chgData name="vijay kumar reddy jetty" userId="a765016dae462b88" providerId="LiveId" clId="{D545AD62-6868-41EE-8360-8EA977194234}" dt="2020-11-21T23:06:45.521" v="7379" actId="1076"/>
          <ac:picMkLst>
            <pc:docMk/>
            <pc:sldMk cId="297106726" sldId="270"/>
            <ac:picMk id="14" creationId="{259F8B00-F067-4D23-A414-9EE72B3DD52C}"/>
          </ac:picMkLst>
        </pc:picChg>
        <pc:picChg chg="add mod">
          <ac:chgData name="vijay kumar reddy jetty" userId="a765016dae462b88" providerId="LiveId" clId="{D545AD62-6868-41EE-8360-8EA977194234}" dt="2020-11-21T23:17:52.981" v="7876" actId="1076"/>
          <ac:picMkLst>
            <pc:docMk/>
            <pc:sldMk cId="297106726" sldId="270"/>
            <ac:picMk id="16" creationId="{ABB3D107-F4F3-45C0-8033-388946EC7CCB}"/>
          </ac:picMkLst>
        </pc:picChg>
        <pc:picChg chg="add del mod">
          <ac:chgData name="vijay kumar reddy jetty" userId="a765016dae462b88" providerId="LiveId" clId="{D545AD62-6868-41EE-8360-8EA977194234}" dt="2020-11-21T23:18:56.812" v="7890"/>
          <ac:picMkLst>
            <pc:docMk/>
            <pc:sldMk cId="297106726" sldId="270"/>
            <ac:picMk id="20" creationId="{2C62C968-0283-46FD-9F11-87F68D1664AA}"/>
          </ac:picMkLst>
        </pc:picChg>
        <pc:picChg chg="add del mod">
          <ac:chgData name="vijay kumar reddy jetty" userId="a765016dae462b88" providerId="LiveId" clId="{D545AD62-6868-41EE-8360-8EA977194234}" dt="2020-11-21T23:19:05.821" v="7892"/>
          <ac:picMkLst>
            <pc:docMk/>
            <pc:sldMk cId="297106726" sldId="270"/>
            <ac:picMk id="21" creationId="{3BD4247C-8077-43B5-BB2C-EB2B9C058CEC}"/>
          </ac:picMkLst>
        </pc:picChg>
      </pc:sldChg>
      <pc:sldChg chg="addSp delSp modSp new mod setBg modAnim delDesignElem">
        <pc:chgData name="vijay kumar reddy jetty" userId="a765016dae462b88" providerId="LiveId" clId="{D545AD62-6868-41EE-8360-8EA977194234}" dt="2020-11-22T01:48:49.537" v="10460" actId="20577"/>
        <pc:sldMkLst>
          <pc:docMk/>
          <pc:sldMk cId="3134870496" sldId="271"/>
        </pc:sldMkLst>
        <pc:spChg chg="del mod">
          <ac:chgData name="vijay kumar reddy jetty" userId="a765016dae462b88" providerId="LiveId" clId="{D545AD62-6868-41EE-8360-8EA977194234}" dt="2020-11-21T23:32:21.176" v="8155"/>
          <ac:spMkLst>
            <pc:docMk/>
            <pc:sldMk cId="3134870496" sldId="271"/>
            <ac:spMk id="2" creationId="{657A846D-4875-4052-B7A1-9BEE857009F6}"/>
          </ac:spMkLst>
        </pc:spChg>
        <pc:spChg chg="del mod">
          <ac:chgData name="vijay kumar reddy jetty" userId="a765016dae462b88" providerId="LiveId" clId="{D545AD62-6868-41EE-8360-8EA977194234}" dt="2020-11-21T23:34:03.562" v="8216"/>
          <ac:spMkLst>
            <pc:docMk/>
            <pc:sldMk cId="3134870496" sldId="271"/>
            <ac:spMk id="3" creationId="{69908D65-043E-418F-9BAA-A741D22EBE15}"/>
          </ac:spMkLst>
        </pc:spChg>
        <pc:spChg chg="add del">
          <ac:chgData name="vijay kumar reddy jetty" userId="a765016dae462b88" providerId="LiveId" clId="{D545AD62-6868-41EE-8360-8EA977194234}" dt="2020-11-22T00:28:13.044" v="9354"/>
          <ac:spMkLst>
            <pc:docMk/>
            <pc:sldMk cId="3134870496" sldId="271"/>
            <ac:spMk id="9" creationId="{10CE40DC-5723-449B-A365-A61D8C262E93}"/>
          </ac:spMkLst>
        </pc:spChg>
        <pc:spChg chg="add del">
          <ac:chgData name="vijay kumar reddy jetty" userId="a765016dae462b88" providerId="LiveId" clId="{D545AD62-6868-41EE-8360-8EA977194234}" dt="2020-11-22T00:28:13.044" v="9354"/>
          <ac:spMkLst>
            <pc:docMk/>
            <pc:sldMk cId="3134870496" sldId="271"/>
            <ac:spMk id="11" creationId="{28207E96-6DFF-4119-B2EA-3299067D2F45}"/>
          </ac:spMkLst>
        </pc:spChg>
        <pc:spChg chg="add mod">
          <ac:chgData name="vijay kumar reddy jetty" userId="a765016dae462b88" providerId="LiveId" clId="{D545AD62-6868-41EE-8360-8EA977194234}" dt="2020-11-21T23:33:15.778" v="8214" actId="1076"/>
          <ac:spMkLst>
            <pc:docMk/>
            <pc:sldMk cId="3134870496" sldId="271"/>
            <ac:spMk id="12" creationId="{2AA5028B-9662-401F-8D57-32ADBB435DE5}"/>
          </ac:spMkLst>
        </pc:spChg>
        <pc:spChg chg="add del">
          <ac:chgData name="vijay kumar reddy jetty" userId="a765016dae462b88" providerId="LiveId" clId="{D545AD62-6868-41EE-8360-8EA977194234}" dt="2020-11-22T00:28:13.044" v="9354"/>
          <ac:spMkLst>
            <pc:docMk/>
            <pc:sldMk cId="3134870496" sldId="271"/>
            <ac:spMk id="13" creationId="{9E223C86-12C5-4A60-A21A-D7FC75EFC658}"/>
          </ac:spMkLst>
        </pc:spChg>
        <pc:spChg chg="add mod">
          <ac:chgData name="vijay kumar reddy jetty" userId="a765016dae462b88" providerId="LiveId" clId="{D545AD62-6868-41EE-8360-8EA977194234}" dt="2020-11-21T23:50:22.944" v="8826" actId="20577"/>
          <ac:spMkLst>
            <pc:docMk/>
            <pc:sldMk cId="3134870496" sldId="271"/>
            <ac:spMk id="14" creationId="{FC5674DA-1709-4F42-83BE-B004F6F2CF2C}"/>
          </ac:spMkLst>
        </pc:spChg>
        <pc:spChg chg="add del">
          <ac:chgData name="vijay kumar reddy jetty" userId="a765016dae462b88" providerId="LiveId" clId="{D545AD62-6868-41EE-8360-8EA977194234}" dt="2020-11-22T00:28:13.044" v="9354"/>
          <ac:spMkLst>
            <pc:docMk/>
            <pc:sldMk cId="3134870496" sldId="271"/>
            <ac:spMk id="15" creationId="{FA573AF0-3C0B-4895-A7A6-F41B03211538}"/>
          </ac:spMkLst>
        </pc:spChg>
        <pc:spChg chg="add mod">
          <ac:chgData name="vijay kumar reddy jetty" userId="a765016dae462b88" providerId="LiveId" clId="{D545AD62-6868-41EE-8360-8EA977194234}" dt="2020-11-22T01:48:49.537" v="10460" actId="20577"/>
          <ac:spMkLst>
            <pc:docMk/>
            <pc:sldMk cId="3134870496" sldId="271"/>
            <ac:spMk id="16" creationId="{23A3D97D-7BBD-4626-9506-3A40875CCD2F}"/>
          </ac:spMkLst>
        </pc:spChg>
        <pc:spChg chg="add del">
          <ac:chgData name="vijay kumar reddy jetty" userId="a765016dae462b88" providerId="LiveId" clId="{D545AD62-6868-41EE-8360-8EA977194234}" dt="2020-11-22T00:28:13.044" v="9354"/>
          <ac:spMkLst>
            <pc:docMk/>
            <pc:sldMk cId="3134870496" sldId="271"/>
            <ac:spMk id="17" creationId="{62442AC3-A9B0-4865-8A8A-1504FFC6E4D0}"/>
          </ac:spMkLst>
        </pc:spChg>
        <pc:spChg chg="add del">
          <ac:chgData name="vijay kumar reddy jetty" userId="a765016dae462b88" providerId="LiveId" clId="{D545AD62-6868-41EE-8360-8EA977194234}" dt="2020-11-22T00:28:13.044" v="9354"/>
          <ac:spMkLst>
            <pc:docMk/>
            <pc:sldMk cId="3134870496" sldId="271"/>
            <ac:spMk id="19" creationId="{68451DCE-129E-43B6-BA50-3C8339E4618E}"/>
          </ac:spMkLst>
        </pc:spChg>
        <pc:graphicFrameChg chg="add del modGraphic">
          <ac:chgData name="vijay kumar reddy jetty" userId="a765016dae462b88" providerId="LiveId" clId="{D545AD62-6868-41EE-8360-8EA977194234}" dt="2020-11-22T00:07:36.464" v="9195" actId="478"/>
          <ac:graphicFrameMkLst>
            <pc:docMk/>
            <pc:sldMk cId="3134870496" sldId="271"/>
            <ac:graphicFrameMk id="6" creationId="{E8A84963-6AE6-478C-A6C4-4C379E1AC1DC}"/>
          </ac:graphicFrameMkLst>
        </pc:graphicFrameChg>
        <pc:picChg chg="add mod ord">
          <ac:chgData name="vijay kumar reddy jetty" userId="a765016dae462b88" providerId="LiveId" clId="{D545AD62-6868-41EE-8360-8EA977194234}" dt="2020-11-21T23:33:10.640" v="8213" actId="1076"/>
          <ac:picMkLst>
            <pc:docMk/>
            <pc:sldMk cId="3134870496" sldId="271"/>
            <ac:picMk id="4" creationId="{967F09ED-FC69-4423-A972-59B372954FA2}"/>
          </ac:picMkLst>
        </pc:picChg>
      </pc:sldChg>
      <pc:sldChg chg="addSp delSp modSp new mod setBg delAnim modAnim delDesignElem">
        <pc:chgData name="vijay kumar reddy jetty" userId="a765016dae462b88" providerId="LiveId" clId="{D545AD62-6868-41EE-8360-8EA977194234}" dt="2020-11-22T01:49:09.916" v="10488" actId="20577"/>
        <pc:sldMkLst>
          <pc:docMk/>
          <pc:sldMk cId="59773930" sldId="272"/>
        </pc:sldMkLst>
        <pc:spChg chg="del mod">
          <ac:chgData name="vijay kumar reddy jetty" userId="a765016dae462b88" providerId="LiveId" clId="{D545AD62-6868-41EE-8360-8EA977194234}" dt="2020-11-21T23:52:35.334" v="8829"/>
          <ac:spMkLst>
            <pc:docMk/>
            <pc:sldMk cId="59773930" sldId="272"/>
            <ac:spMk id="2" creationId="{AE9F3DE5-A969-445E-B7E4-2A589FAB85F2}"/>
          </ac:spMkLst>
        </pc:spChg>
        <pc:spChg chg="del mod ord">
          <ac:chgData name="vijay kumar reddy jetty" userId="a765016dae462b88" providerId="LiveId" clId="{D545AD62-6868-41EE-8360-8EA977194234}" dt="2020-11-21T23:59:17.616" v="8898"/>
          <ac:spMkLst>
            <pc:docMk/>
            <pc:sldMk cId="59773930" sldId="272"/>
            <ac:spMk id="3" creationId="{F7AC27C8-D932-4B56-9B30-704E70F9B817}"/>
          </ac:spMkLst>
        </pc:spChg>
        <pc:spChg chg="add mod">
          <ac:chgData name="vijay kumar reddy jetty" userId="a765016dae462b88" providerId="LiveId" clId="{D545AD62-6868-41EE-8360-8EA977194234}" dt="2020-11-22T00:01:19.937" v="8942" actId="207"/>
          <ac:spMkLst>
            <pc:docMk/>
            <pc:sldMk cId="59773930" sldId="272"/>
            <ac:spMk id="7" creationId="{047F86DA-1774-468B-9F55-6C8B8C0733C7}"/>
          </ac:spMkLst>
        </pc:spChg>
        <pc:spChg chg="add del">
          <ac:chgData name="vijay kumar reddy jetty" userId="a765016dae462b88" providerId="LiveId" clId="{D545AD62-6868-41EE-8360-8EA977194234}" dt="2020-11-21T23:54:14.722" v="8859" actId="26606"/>
          <ac:spMkLst>
            <pc:docMk/>
            <pc:sldMk cId="59773930" sldId="272"/>
            <ac:spMk id="9" creationId="{10CE40DC-5723-449B-A365-A61D8C262E93}"/>
          </ac:spMkLst>
        </pc:spChg>
        <pc:spChg chg="add del">
          <ac:chgData name="vijay kumar reddy jetty" userId="a765016dae462b88" providerId="LiveId" clId="{D545AD62-6868-41EE-8360-8EA977194234}" dt="2020-11-21T23:54:14.722" v="8859" actId="26606"/>
          <ac:spMkLst>
            <pc:docMk/>
            <pc:sldMk cId="59773930" sldId="272"/>
            <ac:spMk id="11" creationId="{28207E96-6DFF-4119-B2EA-3299067D2F45}"/>
          </ac:spMkLst>
        </pc:spChg>
        <pc:spChg chg="add mod ord">
          <ac:chgData name="vijay kumar reddy jetty" userId="a765016dae462b88" providerId="LiveId" clId="{D545AD62-6868-41EE-8360-8EA977194234}" dt="2020-11-21T23:55:23.378" v="8896" actId="1076"/>
          <ac:spMkLst>
            <pc:docMk/>
            <pc:sldMk cId="59773930" sldId="272"/>
            <ac:spMk id="12" creationId="{41D34E65-4AD2-4C6D-A822-35C6CEBFADB2}"/>
          </ac:spMkLst>
        </pc:spChg>
        <pc:spChg chg="add del">
          <ac:chgData name="vijay kumar reddy jetty" userId="a765016dae462b88" providerId="LiveId" clId="{D545AD62-6868-41EE-8360-8EA977194234}" dt="2020-11-21T23:54:14.722" v="8859" actId="26606"/>
          <ac:spMkLst>
            <pc:docMk/>
            <pc:sldMk cId="59773930" sldId="272"/>
            <ac:spMk id="13" creationId="{9E223C86-12C5-4A60-A21A-D7FC75EFC658}"/>
          </ac:spMkLst>
        </pc:spChg>
        <pc:spChg chg="add del">
          <ac:chgData name="vijay kumar reddy jetty" userId="a765016dae462b88" providerId="LiveId" clId="{D545AD62-6868-41EE-8360-8EA977194234}" dt="2020-11-21T23:54:14.722" v="8859" actId="26606"/>
          <ac:spMkLst>
            <pc:docMk/>
            <pc:sldMk cId="59773930" sldId="272"/>
            <ac:spMk id="15" creationId="{FA573AF0-3C0B-4895-A7A6-F41B03211538}"/>
          </ac:spMkLst>
        </pc:spChg>
        <pc:spChg chg="add del">
          <ac:chgData name="vijay kumar reddy jetty" userId="a765016dae462b88" providerId="LiveId" clId="{D545AD62-6868-41EE-8360-8EA977194234}" dt="2020-11-21T23:54:14.722" v="8859" actId="26606"/>
          <ac:spMkLst>
            <pc:docMk/>
            <pc:sldMk cId="59773930" sldId="272"/>
            <ac:spMk id="17" creationId="{62442AC3-A9B0-4865-8A8A-1504FFC6E4D0}"/>
          </ac:spMkLst>
        </pc:spChg>
        <pc:spChg chg="add del">
          <ac:chgData name="vijay kumar reddy jetty" userId="a765016dae462b88" providerId="LiveId" clId="{D545AD62-6868-41EE-8360-8EA977194234}" dt="2020-11-21T23:54:14.722" v="8859" actId="26606"/>
          <ac:spMkLst>
            <pc:docMk/>
            <pc:sldMk cId="59773930" sldId="272"/>
            <ac:spMk id="19" creationId="{68451DCE-129E-43B6-BA50-3C8339E4618E}"/>
          </ac:spMkLst>
        </pc:spChg>
        <pc:spChg chg="add mod">
          <ac:chgData name="vijay kumar reddy jetty" userId="a765016dae462b88" providerId="LiveId" clId="{D545AD62-6868-41EE-8360-8EA977194234}" dt="2020-11-22T00:07:20.992" v="9193" actId="1076"/>
          <ac:spMkLst>
            <pc:docMk/>
            <pc:sldMk cId="59773930" sldId="272"/>
            <ac:spMk id="21" creationId="{79B84911-9B40-4335-9667-E9AC30DA0117}"/>
          </ac:spMkLst>
        </pc:spChg>
        <pc:spChg chg="add mod">
          <ac:chgData name="vijay kumar reddy jetty" userId="a765016dae462b88" providerId="LiveId" clId="{D545AD62-6868-41EE-8360-8EA977194234}" dt="2020-11-22T01:49:09.916" v="10488" actId="20577"/>
          <ac:spMkLst>
            <pc:docMk/>
            <pc:sldMk cId="59773930" sldId="272"/>
            <ac:spMk id="23" creationId="{1D1997EB-4D0B-4351-95F8-445B44B62FD7}"/>
          </ac:spMkLst>
        </pc:spChg>
        <pc:spChg chg="add del">
          <ac:chgData name="vijay kumar reddy jetty" userId="a765016dae462b88" providerId="LiveId" clId="{D545AD62-6868-41EE-8360-8EA977194234}" dt="2020-11-22T00:28:13.044" v="9354"/>
          <ac:spMkLst>
            <pc:docMk/>
            <pc:sldMk cId="59773930" sldId="272"/>
            <ac:spMk id="24" creationId="{10CE40DC-5723-449B-A365-A61D8C262E93}"/>
          </ac:spMkLst>
        </pc:spChg>
        <pc:spChg chg="add del">
          <ac:chgData name="vijay kumar reddy jetty" userId="a765016dae462b88" providerId="LiveId" clId="{D545AD62-6868-41EE-8360-8EA977194234}" dt="2020-11-22T00:28:13.044" v="9354"/>
          <ac:spMkLst>
            <pc:docMk/>
            <pc:sldMk cId="59773930" sldId="272"/>
            <ac:spMk id="26" creationId="{28207E96-6DFF-4119-B2EA-3299067D2F45}"/>
          </ac:spMkLst>
        </pc:spChg>
        <pc:spChg chg="add del">
          <ac:chgData name="vijay kumar reddy jetty" userId="a765016dae462b88" providerId="LiveId" clId="{D545AD62-6868-41EE-8360-8EA977194234}" dt="2020-11-22T00:28:13.044" v="9354"/>
          <ac:spMkLst>
            <pc:docMk/>
            <pc:sldMk cId="59773930" sldId="272"/>
            <ac:spMk id="28" creationId="{9E223C86-12C5-4A60-A21A-D7FC75EFC658}"/>
          </ac:spMkLst>
        </pc:spChg>
        <pc:spChg chg="add del">
          <ac:chgData name="vijay kumar reddy jetty" userId="a765016dae462b88" providerId="LiveId" clId="{D545AD62-6868-41EE-8360-8EA977194234}" dt="2020-11-22T00:28:13.044" v="9354"/>
          <ac:spMkLst>
            <pc:docMk/>
            <pc:sldMk cId="59773930" sldId="272"/>
            <ac:spMk id="30" creationId="{FA573AF0-3C0B-4895-A7A6-F41B03211538}"/>
          </ac:spMkLst>
        </pc:spChg>
        <pc:spChg chg="add del">
          <ac:chgData name="vijay kumar reddy jetty" userId="a765016dae462b88" providerId="LiveId" clId="{D545AD62-6868-41EE-8360-8EA977194234}" dt="2020-11-22T00:28:13.044" v="9354"/>
          <ac:spMkLst>
            <pc:docMk/>
            <pc:sldMk cId="59773930" sldId="272"/>
            <ac:spMk id="32" creationId="{62442AC3-A9B0-4865-8A8A-1504FFC6E4D0}"/>
          </ac:spMkLst>
        </pc:spChg>
        <pc:spChg chg="add del">
          <ac:chgData name="vijay kumar reddy jetty" userId="a765016dae462b88" providerId="LiveId" clId="{D545AD62-6868-41EE-8360-8EA977194234}" dt="2020-11-22T00:28:13.044" v="9354"/>
          <ac:spMkLst>
            <pc:docMk/>
            <pc:sldMk cId="59773930" sldId="272"/>
            <ac:spMk id="34" creationId="{68451DCE-129E-43B6-BA50-3C8339E4618E}"/>
          </ac:spMkLst>
        </pc:spChg>
        <pc:picChg chg="add del mod ord">
          <ac:chgData name="vijay kumar reddy jetty" userId="a765016dae462b88" providerId="LiveId" clId="{D545AD62-6868-41EE-8360-8EA977194234}" dt="2020-11-21T23:53:53.575" v="8857" actId="21"/>
          <ac:picMkLst>
            <pc:docMk/>
            <pc:sldMk cId="59773930" sldId="272"/>
            <ac:picMk id="4" creationId="{6F85086E-8442-4878-8E0A-E4E629A586DA}"/>
          </ac:picMkLst>
        </pc:picChg>
        <pc:picChg chg="add mod">
          <ac:chgData name="vijay kumar reddy jetty" userId="a765016dae462b88" providerId="LiveId" clId="{D545AD62-6868-41EE-8360-8EA977194234}" dt="2020-11-22T00:00:26.105" v="8911" actId="14100"/>
          <ac:picMkLst>
            <pc:docMk/>
            <pc:sldMk cId="59773930" sldId="272"/>
            <ac:picMk id="6" creationId="{1C86ED99-1ED7-4DB3-8F55-BBB1D9CB769C}"/>
          </ac:picMkLst>
        </pc:picChg>
        <pc:picChg chg="add mod">
          <ac:chgData name="vijay kumar reddy jetty" userId="a765016dae462b88" providerId="LiveId" clId="{D545AD62-6868-41EE-8360-8EA977194234}" dt="2020-11-21T23:54:31.841" v="8861" actId="27614"/>
          <ac:picMkLst>
            <pc:docMk/>
            <pc:sldMk cId="59773930" sldId="272"/>
            <ac:picMk id="14" creationId="{59BFC9CE-4B32-4A6F-99E6-1C5F6A190022}"/>
          </ac:picMkLst>
        </pc:picChg>
      </pc:sldChg>
      <pc:sldChg chg="addSp delSp modSp new mod setBg modAnim delDesignElem">
        <pc:chgData name="vijay kumar reddy jetty" userId="a765016dae462b88" providerId="LiveId" clId="{D545AD62-6868-41EE-8360-8EA977194234}" dt="2020-11-22T09:18:34.692" v="10767" actId="1076"/>
        <pc:sldMkLst>
          <pc:docMk/>
          <pc:sldMk cId="3252923316" sldId="273"/>
        </pc:sldMkLst>
        <pc:spChg chg="del mod">
          <ac:chgData name="vijay kumar reddy jetty" userId="a765016dae462b88" providerId="LiveId" clId="{D545AD62-6868-41EE-8360-8EA977194234}" dt="2020-11-22T09:16:28.877" v="10753" actId="21"/>
          <ac:spMkLst>
            <pc:docMk/>
            <pc:sldMk cId="3252923316" sldId="273"/>
            <ac:spMk id="2" creationId="{19D36F91-F3EC-4344-9597-C873DBF72240}"/>
          </ac:spMkLst>
        </pc:spChg>
        <pc:spChg chg="del mod">
          <ac:chgData name="vijay kumar reddy jetty" userId="a765016dae462b88" providerId="LiveId" clId="{D545AD62-6868-41EE-8360-8EA977194234}" dt="2020-11-22T00:30:39.970" v="9379"/>
          <ac:spMkLst>
            <pc:docMk/>
            <pc:sldMk cId="3252923316" sldId="273"/>
            <ac:spMk id="3" creationId="{C48CA214-56DE-4CDF-BCF5-1C8F378DF3AB}"/>
          </ac:spMkLst>
        </pc:spChg>
        <pc:spChg chg="add del mod">
          <ac:chgData name="vijay kumar reddy jetty" userId="a765016dae462b88" providerId="LiveId" clId="{D545AD62-6868-41EE-8360-8EA977194234}" dt="2020-11-22T09:16:32.011" v="10754" actId="21"/>
          <ac:spMkLst>
            <pc:docMk/>
            <pc:sldMk cId="3252923316" sldId="273"/>
            <ac:spMk id="6" creationId="{EC53D133-355F-40EA-957E-AE4A6D7BCE4D}"/>
          </ac:spMkLst>
        </pc:spChg>
        <pc:spChg chg="add del">
          <ac:chgData name="vijay kumar reddy jetty" userId="a765016dae462b88" providerId="LiveId" clId="{D545AD62-6868-41EE-8360-8EA977194234}" dt="2020-11-22T00:28:13.044" v="9354"/>
          <ac:spMkLst>
            <pc:docMk/>
            <pc:sldMk cId="3252923316" sldId="273"/>
            <ac:spMk id="9" creationId="{10CE40DC-5723-449B-A365-A61D8C262E93}"/>
          </ac:spMkLst>
        </pc:spChg>
        <pc:spChg chg="add del">
          <ac:chgData name="vijay kumar reddy jetty" userId="a765016dae462b88" providerId="LiveId" clId="{D545AD62-6868-41EE-8360-8EA977194234}" dt="2020-11-22T00:28:13.044" v="9354"/>
          <ac:spMkLst>
            <pc:docMk/>
            <pc:sldMk cId="3252923316" sldId="273"/>
            <ac:spMk id="11" creationId="{28207E96-6DFF-4119-B2EA-3299067D2F45}"/>
          </ac:spMkLst>
        </pc:spChg>
        <pc:spChg chg="add mod">
          <ac:chgData name="vijay kumar reddy jetty" userId="a765016dae462b88" providerId="LiveId" clId="{D545AD62-6868-41EE-8360-8EA977194234}" dt="2020-11-22T09:17:19.641" v="10757" actId="1076"/>
          <ac:spMkLst>
            <pc:docMk/>
            <pc:sldMk cId="3252923316" sldId="273"/>
            <ac:spMk id="12" creationId="{A444322E-4911-40DF-9A56-F0D44261A3B8}"/>
          </ac:spMkLst>
        </pc:spChg>
        <pc:spChg chg="add del">
          <ac:chgData name="vijay kumar reddy jetty" userId="a765016dae462b88" providerId="LiveId" clId="{D545AD62-6868-41EE-8360-8EA977194234}" dt="2020-11-22T00:28:13.044" v="9354"/>
          <ac:spMkLst>
            <pc:docMk/>
            <pc:sldMk cId="3252923316" sldId="273"/>
            <ac:spMk id="13" creationId="{9E223C86-12C5-4A60-A21A-D7FC75EFC658}"/>
          </ac:spMkLst>
        </pc:spChg>
        <pc:spChg chg="add mod">
          <ac:chgData name="vijay kumar reddy jetty" userId="a765016dae462b88" providerId="LiveId" clId="{D545AD62-6868-41EE-8360-8EA977194234}" dt="2020-11-22T01:50:16.975" v="10518" actId="20577"/>
          <ac:spMkLst>
            <pc:docMk/>
            <pc:sldMk cId="3252923316" sldId="273"/>
            <ac:spMk id="14" creationId="{FDE5D0D6-64B4-4DA5-8749-EE0C3F541006}"/>
          </ac:spMkLst>
        </pc:spChg>
        <pc:spChg chg="add del">
          <ac:chgData name="vijay kumar reddy jetty" userId="a765016dae462b88" providerId="LiveId" clId="{D545AD62-6868-41EE-8360-8EA977194234}" dt="2020-11-22T00:28:13.044" v="9354"/>
          <ac:spMkLst>
            <pc:docMk/>
            <pc:sldMk cId="3252923316" sldId="273"/>
            <ac:spMk id="15" creationId="{FA573AF0-3C0B-4895-A7A6-F41B03211538}"/>
          </ac:spMkLst>
        </pc:spChg>
        <pc:spChg chg="add mod">
          <ac:chgData name="vijay kumar reddy jetty" userId="a765016dae462b88" providerId="LiveId" clId="{D545AD62-6868-41EE-8360-8EA977194234}" dt="2020-11-22T09:17:34.423" v="10759" actId="1076"/>
          <ac:spMkLst>
            <pc:docMk/>
            <pc:sldMk cId="3252923316" sldId="273"/>
            <ac:spMk id="16" creationId="{0B31E38C-02C4-411E-984E-D6448642C096}"/>
          </ac:spMkLst>
        </pc:spChg>
        <pc:spChg chg="add del">
          <ac:chgData name="vijay kumar reddy jetty" userId="a765016dae462b88" providerId="LiveId" clId="{D545AD62-6868-41EE-8360-8EA977194234}" dt="2020-11-22T00:28:13.044" v="9354"/>
          <ac:spMkLst>
            <pc:docMk/>
            <pc:sldMk cId="3252923316" sldId="273"/>
            <ac:spMk id="17" creationId="{62442AC3-A9B0-4865-8A8A-1504FFC6E4D0}"/>
          </ac:spMkLst>
        </pc:spChg>
        <pc:spChg chg="add mod">
          <ac:chgData name="vijay kumar reddy jetty" userId="a765016dae462b88" providerId="LiveId" clId="{D545AD62-6868-41EE-8360-8EA977194234}" dt="2020-11-22T09:17:56.828" v="10763" actId="1076"/>
          <ac:spMkLst>
            <pc:docMk/>
            <pc:sldMk cId="3252923316" sldId="273"/>
            <ac:spMk id="18" creationId="{BFCA4997-E502-46AF-81EC-05545C3D10BB}"/>
          </ac:spMkLst>
        </pc:spChg>
        <pc:spChg chg="add del">
          <ac:chgData name="vijay kumar reddy jetty" userId="a765016dae462b88" providerId="LiveId" clId="{D545AD62-6868-41EE-8360-8EA977194234}" dt="2020-11-22T00:28:13.044" v="9354"/>
          <ac:spMkLst>
            <pc:docMk/>
            <pc:sldMk cId="3252923316" sldId="273"/>
            <ac:spMk id="19" creationId="{68451DCE-129E-43B6-BA50-3C8339E4618E}"/>
          </ac:spMkLst>
        </pc:spChg>
        <pc:spChg chg="add mod">
          <ac:chgData name="vijay kumar reddy jetty" userId="a765016dae462b88" providerId="LiveId" clId="{D545AD62-6868-41EE-8360-8EA977194234}" dt="2020-11-22T09:18:34.692" v="10767" actId="1076"/>
          <ac:spMkLst>
            <pc:docMk/>
            <pc:sldMk cId="3252923316" sldId="273"/>
            <ac:spMk id="20" creationId="{1FA5DD95-E081-412E-ADBF-081EE1187754}"/>
          </ac:spMkLst>
        </pc:spChg>
        <pc:picChg chg="add mod ord">
          <ac:chgData name="vijay kumar reddy jetty" userId="a765016dae462b88" providerId="LiveId" clId="{D545AD62-6868-41EE-8360-8EA977194234}" dt="2020-11-22T09:18:26.218" v="10765" actId="1076"/>
          <ac:picMkLst>
            <pc:docMk/>
            <pc:sldMk cId="3252923316" sldId="273"/>
            <ac:picMk id="4" creationId="{4668B656-D469-4C6F-A764-805C654FB86F}"/>
          </ac:picMkLst>
        </pc:picChg>
        <pc:picChg chg="add del mod">
          <ac:chgData name="vijay kumar reddy jetty" userId="a765016dae462b88" providerId="LiveId" clId="{D545AD62-6868-41EE-8360-8EA977194234}" dt="2020-11-22T00:33:41.992" v="9391" actId="478"/>
          <ac:picMkLst>
            <pc:docMk/>
            <pc:sldMk cId="3252923316" sldId="273"/>
            <ac:picMk id="12" creationId="{786FC11C-497C-4493-A912-64330EA00591}"/>
          </ac:picMkLst>
        </pc:picChg>
      </pc:sldChg>
      <pc:sldChg chg="addSp delSp modSp new mod setBg modAnim delDesignElem">
        <pc:chgData name="vijay kumar reddy jetty" userId="a765016dae462b88" providerId="LiveId" clId="{D545AD62-6868-41EE-8360-8EA977194234}" dt="2020-11-22T01:53:59.920" v="10752" actId="20577"/>
        <pc:sldMkLst>
          <pc:docMk/>
          <pc:sldMk cId="3922544977" sldId="274"/>
        </pc:sldMkLst>
        <pc:spChg chg="add del mod">
          <ac:chgData name="vijay kumar reddy jetty" userId="a765016dae462b88" providerId="LiveId" clId="{D545AD62-6868-41EE-8360-8EA977194234}" dt="2020-11-22T00:17:01.071" v="9215" actId="21"/>
          <ac:spMkLst>
            <pc:docMk/>
            <pc:sldMk cId="3922544977" sldId="274"/>
            <ac:spMk id="2" creationId="{26A1403F-33A2-4405-B487-1B45112B635F}"/>
          </ac:spMkLst>
        </pc:spChg>
        <pc:spChg chg="del mod">
          <ac:chgData name="vijay kumar reddy jetty" userId="a765016dae462b88" providerId="LiveId" clId="{D545AD62-6868-41EE-8360-8EA977194234}" dt="2020-11-22T00:20:21.434" v="9238"/>
          <ac:spMkLst>
            <pc:docMk/>
            <pc:sldMk cId="3922544977" sldId="274"/>
            <ac:spMk id="3" creationId="{139AB8CC-6317-4FED-A1C2-9ED64CE2BA81}"/>
          </ac:spMkLst>
        </pc:spChg>
        <pc:spChg chg="add del">
          <ac:chgData name="vijay kumar reddy jetty" userId="a765016dae462b88" providerId="LiveId" clId="{D545AD62-6868-41EE-8360-8EA977194234}" dt="2020-11-22T00:28:13.044" v="9354"/>
          <ac:spMkLst>
            <pc:docMk/>
            <pc:sldMk cId="3922544977" sldId="274"/>
            <ac:spMk id="9" creationId="{10CE40DC-5723-449B-A365-A61D8C262E93}"/>
          </ac:spMkLst>
        </pc:spChg>
        <pc:spChg chg="add del">
          <ac:chgData name="vijay kumar reddy jetty" userId="a765016dae462b88" providerId="LiveId" clId="{D545AD62-6868-41EE-8360-8EA977194234}" dt="2020-11-22T00:28:13.044" v="9354"/>
          <ac:spMkLst>
            <pc:docMk/>
            <pc:sldMk cId="3922544977" sldId="274"/>
            <ac:spMk id="11" creationId="{28207E96-6DFF-4119-B2EA-3299067D2F45}"/>
          </ac:spMkLst>
        </pc:spChg>
        <pc:spChg chg="add mod">
          <ac:chgData name="vijay kumar reddy jetty" userId="a765016dae462b88" providerId="LiveId" clId="{D545AD62-6868-41EE-8360-8EA977194234}" dt="2020-11-22T00:25:31.664" v="9295" actId="1076"/>
          <ac:spMkLst>
            <pc:docMk/>
            <pc:sldMk cId="3922544977" sldId="274"/>
            <ac:spMk id="12" creationId="{F414BFC0-E206-4651-BC9D-149E309A4A79}"/>
          </ac:spMkLst>
        </pc:spChg>
        <pc:spChg chg="add del">
          <ac:chgData name="vijay kumar reddy jetty" userId="a765016dae462b88" providerId="LiveId" clId="{D545AD62-6868-41EE-8360-8EA977194234}" dt="2020-11-22T00:28:13.044" v="9354"/>
          <ac:spMkLst>
            <pc:docMk/>
            <pc:sldMk cId="3922544977" sldId="274"/>
            <ac:spMk id="13" creationId="{9E223C86-12C5-4A60-A21A-D7FC75EFC658}"/>
          </ac:spMkLst>
        </pc:spChg>
        <pc:spChg chg="add mod">
          <ac:chgData name="vijay kumar reddy jetty" userId="a765016dae462b88" providerId="LiveId" clId="{D545AD62-6868-41EE-8360-8EA977194234}" dt="2020-11-22T00:19:39.270" v="9237" actId="1076"/>
          <ac:spMkLst>
            <pc:docMk/>
            <pc:sldMk cId="3922544977" sldId="274"/>
            <ac:spMk id="14" creationId="{68F023FE-F3BD-4C9D-8EC1-3ACA9E73A3BF}"/>
          </ac:spMkLst>
        </pc:spChg>
        <pc:spChg chg="add del">
          <ac:chgData name="vijay kumar reddy jetty" userId="a765016dae462b88" providerId="LiveId" clId="{D545AD62-6868-41EE-8360-8EA977194234}" dt="2020-11-22T00:28:13.044" v="9354"/>
          <ac:spMkLst>
            <pc:docMk/>
            <pc:sldMk cId="3922544977" sldId="274"/>
            <ac:spMk id="15" creationId="{FA573AF0-3C0B-4895-A7A6-F41B03211538}"/>
          </ac:spMkLst>
        </pc:spChg>
        <pc:spChg chg="add del">
          <ac:chgData name="vijay kumar reddy jetty" userId="a765016dae462b88" providerId="LiveId" clId="{D545AD62-6868-41EE-8360-8EA977194234}" dt="2020-11-22T00:28:13.044" v="9354"/>
          <ac:spMkLst>
            <pc:docMk/>
            <pc:sldMk cId="3922544977" sldId="274"/>
            <ac:spMk id="17" creationId="{62442AC3-A9B0-4865-8A8A-1504FFC6E4D0}"/>
          </ac:spMkLst>
        </pc:spChg>
        <pc:spChg chg="add del">
          <ac:chgData name="vijay kumar reddy jetty" userId="a765016dae462b88" providerId="LiveId" clId="{D545AD62-6868-41EE-8360-8EA977194234}" dt="2020-11-22T00:28:13.044" v="9354"/>
          <ac:spMkLst>
            <pc:docMk/>
            <pc:sldMk cId="3922544977" sldId="274"/>
            <ac:spMk id="19" creationId="{68451DCE-129E-43B6-BA50-3C8339E4618E}"/>
          </ac:spMkLst>
        </pc:spChg>
        <pc:spChg chg="add del mod">
          <ac:chgData name="vijay kumar reddy jetty" userId="a765016dae462b88" providerId="LiveId" clId="{D545AD62-6868-41EE-8360-8EA977194234}" dt="2020-11-22T00:27:31.201" v="9310" actId="21"/>
          <ac:spMkLst>
            <pc:docMk/>
            <pc:sldMk cId="3922544977" sldId="274"/>
            <ac:spMk id="24" creationId="{53DAA02B-0BCF-401E-9ED9-1D17F77ABF5A}"/>
          </ac:spMkLst>
        </pc:spChg>
        <pc:spChg chg="add mod">
          <ac:chgData name="vijay kumar reddy jetty" userId="a765016dae462b88" providerId="LiveId" clId="{D545AD62-6868-41EE-8360-8EA977194234}" dt="2020-11-22T01:53:59.920" v="10752" actId="20577"/>
          <ac:spMkLst>
            <pc:docMk/>
            <pc:sldMk cId="3922544977" sldId="274"/>
            <ac:spMk id="25" creationId="{B6EF74D5-9954-48DF-8DDE-EF879E5CFCB2}"/>
          </ac:spMkLst>
        </pc:spChg>
        <pc:picChg chg="add mod ord">
          <ac:chgData name="vijay kumar reddy jetty" userId="a765016dae462b88" providerId="LiveId" clId="{D545AD62-6868-41EE-8360-8EA977194234}" dt="2020-11-22T00:16:54.134" v="9213" actId="1076"/>
          <ac:picMkLst>
            <pc:docMk/>
            <pc:sldMk cId="3922544977" sldId="274"/>
            <ac:picMk id="4" creationId="{11C84A60-B5CF-476F-B20A-C0476DFB5BBF}"/>
          </ac:picMkLst>
        </pc:picChg>
        <pc:picChg chg="add del mod">
          <ac:chgData name="vijay kumar reddy jetty" userId="a765016dae462b88" providerId="LiveId" clId="{D545AD62-6868-41EE-8360-8EA977194234}" dt="2020-11-22T00:27:01.787" v="9308" actId="478"/>
          <ac:picMkLst>
            <pc:docMk/>
            <pc:sldMk cId="3922544977" sldId="274"/>
            <ac:picMk id="6" creationId="{CD68EEF3-8DE7-4F20-BE75-715A3175E2B0}"/>
          </ac:picMkLst>
        </pc:picChg>
        <pc:picChg chg="add mod">
          <ac:chgData name="vijay kumar reddy jetty" userId="a765016dae462b88" providerId="LiveId" clId="{D545AD62-6868-41EE-8360-8EA977194234}" dt="2020-11-22T00:29:38.165" v="9371" actId="14100"/>
          <ac:picMkLst>
            <pc:docMk/>
            <pc:sldMk cId="3922544977" sldId="274"/>
            <ac:picMk id="8" creationId="{36C1F2F7-ACE0-43C5-BDE0-E6D207E12D33}"/>
          </ac:picMkLst>
        </pc:picChg>
        <pc:picChg chg="add mod">
          <ac:chgData name="vijay kumar reddy jetty" userId="a765016dae462b88" providerId="LiveId" clId="{D545AD62-6868-41EE-8360-8EA977194234}" dt="2020-11-22T00:29:24.022" v="9367" actId="1076"/>
          <ac:picMkLst>
            <pc:docMk/>
            <pc:sldMk cId="3922544977" sldId="274"/>
            <ac:picMk id="16" creationId="{FA138C2D-6667-41CA-844B-83D28606F5A8}"/>
          </ac:picMkLst>
        </pc:picChg>
        <pc:picChg chg="add mod">
          <ac:chgData name="vijay kumar reddy jetty" userId="a765016dae462b88" providerId="LiveId" clId="{D545AD62-6868-41EE-8360-8EA977194234}" dt="2020-11-22T00:29:29.339" v="9368" actId="1076"/>
          <ac:picMkLst>
            <pc:docMk/>
            <pc:sldMk cId="3922544977" sldId="274"/>
            <ac:picMk id="20" creationId="{FE04DC67-AD40-4736-B8FB-BEB6564ED319}"/>
          </ac:picMkLst>
        </pc:picChg>
        <pc:picChg chg="add del mod">
          <ac:chgData name="vijay kumar reddy jetty" userId="a765016dae462b88" providerId="LiveId" clId="{D545AD62-6868-41EE-8360-8EA977194234}" dt="2020-11-22T00:29:47.490" v="9372" actId="478"/>
          <ac:picMkLst>
            <pc:docMk/>
            <pc:sldMk cId="3922544977" sldId="274"/>
            <ac:picMk id="22" creationId="{FB00CFA8-88E2-4EE6-B192-90CF4122081B}"/>
          </ac:picMkLst>
        </pc:picChg>
      </pc:sldChg>
      <pc:sldChg chg="addSp delSp modSp new mod setBg modAnim">
        <pc:chgData name="vijay kumar reddy jetty" userId="a765016dae462b88" providerId="LiveId" clId="{D545AD62-6868-41EE-8360-8EA977194234}" dt="2020-11-22T01:53:43.936" v="10723" actId="20577"/>
        <pc:sldMkLst>
          <pc:docMk/>
          <pc:sldMk cId="2199974536" sldId="275"/>
        </pc:sldMkLst>
        <pc:spChg chg="add del mod">
          <ac:chgData name="vijay kumar reddy jetty" userId="a765016dae462b88" providerId="LiveId" clId="{D545AD62-6868-41EE-8360-8EA977194234}" dt="2020-11-22T00:36:14.849" v="9425" actId="21"/>
          <ac:spMkLst>
            <pc:docMk/>
            <pc:sldMk cId="2199974536" sldId="275"/>
            <ac:spMk id="2" creationId="{0217E73A-DDC2-4FBB-A9CB-70E0D0812E08}"/>
          </ac:spMkLst>
        </pc:spChg>
        <pc:spChg chg="del">
          <ac:chgData name="vijay kumar reddy jetty" userId="a765016dae462b88" providerId="LiveId" clId="{D545AD62-6868-41EE-8360-8EA977194234}" dt="2020-11-22T00:30:08.753" v="9374"/>
          <ac:spMkLst>
            <pc:docMk/>
            <pc:sldMk cId="2199974536" sldId="275"/>
            <ac:spMk id="3" creationId="{8EE97BD1-369D-4E05-935D-01F05E83BDA4}"/>
          </ac:spMkLst>
        </pc:spChg>
        <pc:spChg chg="add del mod">
          <ac:chgData name="vijay kumar reddy jetty" userId="a765016dae462b88" providerId="LiveId" clId="{D545AD62-6868-41EE-8360-8EA977194234}" dt="2020-11-22T00:33:45.929" v="9392"/>
          <ac:spMkLst>
            <pc:docMk/>
            <pc:sldMk cId="2199974536" sldId="275"/>
            <ac:spMk id="7" creationId="{75AA8259-1084-4110-811C-79DA051FF55A}"/>
          </ac:spMkLst>
        </pc:spChg>
        <pc:spChg chg="add">
          <ac:chgData name="vijay kumar reddy jetty" userId="a765016dae462b88" providerId="LiveId" clId="{D545AD62-6868-41EE-8360-8EA977194234}" dt="2020-11-22T00:30:49.368" v="9381" actId="26606"/>
          <ac:spMkLst>
            <pc:docMk/>
            <pc:sldMk cId="2199974536" sldId="275"/>
            <ac:spMk id="13" creationId="{10CE40DC-5723-449B-A365-A61D8C262E93}"/>
          </ac:spMkLst>
        </pc:spChg>
        <pc:spChg chg="add">
          <ac:chgData name="vijay kumar reddy jetty" userId="a765016dae462b88" providerId="LiveId" clId="{D545AD62-6868-41EE-8360-8EA977194234}" dt="2020-11-22T00:30:49.368" v="9381" actId="26606"/>
          <ac:spMkLst>
            <pc:docMk/>
            <pc:sldMk cId="2199974536" sldId="275"/>
            <ac:spMk id="15" creationId="{28207E96-6DFF-4119-B2EA-3299067D2F45}"/>
          </ac:spMkLst>
        </pc:spChg>
        <pc:spChg chg="add">
          <ac:chgData name="vijay kumar reddy jetty" userId="a765016dae462b88" providerId="LiveId" clId="{D545AD62-6868-41EE-8360-8EA977194234}" dt="2020-11-22T00:30:49.368" v="9381" actId="26606"/>
          <ac:spMkLst>
            <pc:docMk/>
            <pc:sldMk cId="2199974536" sldId="275"/>
            <ac:spMk id="17" creationId="{9E223C86-12C5-4A60-A21A-D7FC75EFC658}"/>
          </ac:spMkLst>
        </pc:spChg>
        <pc:spChg chg="add">
          <ac:chgData name="vijay kumar reddy jetty" userId="a765016dae462b88" providerId="LiveId" clId="{D545AD62-6868-41EE-8360-8EA977194234}" dt="2020-11-22T00:30:49.368" v="9381" actId="26606"/>
          <ac:spMkLst>
            <pc:docMk/>
            <pc:sldMk cId="2199974536" sldId="275"/>
            <ac:spMk id="19" creationId="{FA573AF0-3C0B-4895-A7A6-F41B03211538}"/>
          </ac:spMkLst>
        </pc:spChg>
        <pc:spChg chg="add">
          <ac:chgData name="vijay kumar reddy jetty" userId="a765016dae462b88" providerId="LiveId" clId="{D545AD62-6868-41EE-8360-8EA977194234}" dt="2020-11-22T00:30:49.368" v="9381" actId="26606"/>
          <ac:spMkLst>
            <pc:docMk/>
            <pc:sldMk cId="2199974536" sldId="275"/>
            <ac:spMk id="21" creationId="{62442AC3-A9B0-4865-8A8A-1504FFC6E4D0}"/>
          </ac:spMkLst>
        </pc:spChg>
        <pc:spChg chg="add mod">
          <ac:chgData name="vijay kumar reddy jetty" userId="a765016dae462b88" providerId="LiveId" clId="{D545AD62-6868-41EE-8360-8EA977194234}" dt="2020-11-22T01:53:43.936" v="10723" actId="20577"/>
          <ac:spMkLst>
            <pc:docMk/>
            <pc:sldMk cId="2199974536" sldId="275"/>
            <ac:spMk id="22" creationId="{3B063886-ACB4-44C3-B4AC-6D5FAB0BB867}"/>
          </ac:spMkLst>
        </pc:spChg>
        <pc:spChg chg="add">
          <ac:chgData name="vijay kumar reddy jetty" userId="a765016dae462b88" providerId="LiveId" clId="{D545AD62-6868-41EE-8360-8EA977194234}" dt="2020-11-22T00:30:49.368" v="9381" actId="26606"/>
          <ac:spMkLst>
            <pc:docMk/>
            <pc:sldMk cId="2199974536" sldId="275"/>
            <ac:spMk id="23" creationId="{68451DCE-129E-43B6-BA50-3C8339E4618E}"/>
          </ac:spMkLst>
        </pc:spChg>
        <pc:picChg chg="add del mod">
          <ac:chgData name="vijay kumar reddy jetty" userId="a765016dae462b88" providerId="LiveId" clId="{D545AD62-6868-41EE-8360-8EA977194234}" dt="2020-11-22T00:30:32.454" v="9378" actId="478"/>
          <ac:picMkLst>
            <pc:docMk/>
            <pc:sldMk cId="2199974536" sldId="275"/>
            <ac:picMk id="4" creationId="{3DEAFE9F-35C3-48C0-AE9F-87B8FB50A181}"/>
          </ac:picMkLst>
        </pc:picChg>
        <pc:picChg chg="add del mod">
          <ac:chgData name="vijay kumar reddy jetty" userId="a765016dae462b88" providerId="LiveId" clId="{D545AD62-6868-41EE-8360-8EA977194234}" dt="2020-11-22T00:30:25.620" v="9376"/>
          <ac:picMkLst>
            <pc:docMk/>
            <pc:sldMk cId="2199974536" sldId="275"/>
            <ac:picMk id="5" creationId="{600B6F28-7F60-4C12-8BDF-ACA4B09DCAD9}"/>
          </ac:picMkLst>
        </pc:picChg>
        <pc:picChg chg="add mod ord">
          <ac:chgData name="vijay kumar reddy jetty" userId="a765016dae462b88" providerId="LiveId" clId="{D545AD62-6868-41EE-8360-8EA977194234}" dt="2020-11-22T00:30:57.977" v="9383" actId="27614"/>
          <ac:picMkLst>
            <pc:docMk/>
            <pc:sldMk cId="2199974536" sldId="275"/>
            <ac:picMk id="8" creationId="{24993211-94E1-4B0A-84D8-27E207698CC3}"/>
          </ac:picMkLst>
        </pc:picChg>
        <pc:picChg chg="add mod">
          <ac:chgData name="vijay kumar reddy jetty" userId="a765016dae462b88" providerId="LiveId" clId="{D545AD62-6868-41EE-8360-8EA977194234}" dt="2020-11-22T00:39:04.127" v="9455" actId="1076"/>
          <ac:picMkLst>
            <pc:docMk/>
            <pc:sldMk cId="2199974536" sldId="275"/>
            <ac:picMk id="10" creationId="{B3EECF80-6BB7-4804-A876-D22219C44BB4}"/>
          </ac:picMkLst>
        </pc:picChg>
        <pc:picChg chg="add mod">
          <ac:chgData name="vijay kumar reddy jetty" userId="a765016dae462b88" providerId="LiveId" clId="{D545AD62-6868-41EE-8360-8EA977194234}" dt="2020-11-22T00:39:04.127" v="9455" actId="1076"/>
          <ac:picMkLst>
            <pc:docMk/>
            <pc:sldMk cId="2199974536" sldId="275"/>
            <ac:picMk id="12" creationId="{A3DF52DE-D538-47BD-BB71-36EC376B51D7}"/>
          </ac:picMkLst>
        </pc:picChg>
        <pc:picChg chg="add mod">
          <ac:chgData name="vijay kumar reddy jetty" userId="a765016dae462b88" providerId="LiveId" clId="{D545AD62-6868-41EE-8360-8EA977194234}" dt="2020-11-22T00:39:04.127" v="9455" actId="1076"/>
          <ac:picMkLst>
            <pc:docMk/>
            <pc:sldMk cId="2199974536" sldId="275"/>
            <ac:picMk id="16" creationId="{2400D742-EACD-44C7-8B44-C06C01649565}"/>
          </ac:picMkLst>
        </pc:picChg>
        <pc:picChg chg="add mod">
          <ac:chgData name="vijay kumar reddy jetty" userId="a765016dae462b88" providerId="LiveId" clId="{D545AD62-6868-41EE-8360-8EA977194234}" dt="2020-11-22T00:39:04.127" v="9455" actId="1076"/>
          <ac:picMkLst>
            <pc:docMk/>
            <pc:sldMk cId="2199974536" sldId="275"/>
            <ac:picMk id="18" creationId="{03250566-6589-4AEA-80FF-BD9863908042}"/>
          </ac:picMkLst>
        </pc:picChg>
      </pc:sldChg>
      <pc:sldChg chg="addSp delSp modSp new mod ord setBg addAnim delAnim modAnim">
        <pc:chgData name="vijay kumar reddy jetty" userId="a765016dae462b88" providerId="LiveId" clId="{D545AD62-6868-41EE-8360-8EA977194234}" dt="2020-11-22T01:53:03.507" v="10693" actId="20577"/>
        <pc:sldMkLst>
          <pc:docMk/>
          <pc:sldMk cId="2803117198" sldId="276"/>
        </pc:sldMkLst>
        <pc:spChg chg="del mod">
          <ac:chgData name="vijay kumar reddy jetty" userId="a765016dae462b88" providerId="LiveId" clId="{D545AD62-6868-41EE-8360-8EA977194234}" dt="2020-11-22T00:40:17.849" v="9466" actId="21"/>
          <ac:spMkLst>
            <pc:docMk/>
            <pc:sldMk cId="2803117198" sldId="276"/>
            <ac:spMk id="2" creationId="{B2600FBC-8E94-427E-9A88-6AE054070598}"/>
          </ac:spMkLst>
        </pc:spChg>
        <pc:spChg chg="del mod">
          <ac:chgData name="vijay kumar reddy jetty" userId="a765016dae462b88" providerId="LiveId" clId="{D545AD62-6868-41EE-8360-8EA977194234}" dt="2020-11-22T00:40:53.330" v="9468"/>
          <ac:spMkLst>
            <pc:docMk/>
            <pc:sldMk cId="2803117198" sldId="276"/>
            <ac:spMk id="3" creationId="{04B6F7A0-3207-4A22-AC06-C78B521217EE}"/>
          </ac:spMkLst>
        </pc:spChg>
        <pc:spChg chg="add">
          <ac:chgData name="vijay kumar reddy jetty" userId="a765016dae462b88" providerId="LiveId" clId="{D545AD62-6868-41EE-8360-8EA977194234}" dt="2020-11-22T00:39:48.785" v="9458" actId="26606"/>
          <ac:spMkLst>
            <pc:docMk/>
            <pc:sldMk cId="2803117198" sldId="276"/>
            <ac:spMk id="9" creationId="{10CE40DC-5723-449B-A365-A61D8C262E93}"/>
          </ac:spMkLst>
        </pc:spChg>
        <pc:spChg chg="add">
          <ac:chgData name="vijay kumar reddy jetty" userId="a765016dae462b88" providerId="LiveId" clId="{D545AD62-6868-41EE-8360-8EA977194234}" dt="2020-11-22T00:39:48.785" v="9458" actId="26606"/>
          <ac:spMkLst>
            <pc:docMk/>
            <pc:sldMk cId="2803117198" sldId="276"/>
            <ac:spMk id="11" creationId="{28207E96-6DFF-4119-B2EA-3299067D2F45}"/>
          </ac:spMkLst>
        </pc:spChg>
        <pc:spChg chg="add">
          <ac:chgData name="vijay kumar reddy jetty" userId="a765016dae462b88" providerId="LiveId" clId="{D545AD62-6868-41EE-8360-8EA977194234}" dt="2020-11-22T00:39:48.785" v="9458" actId="26606"/>
          <ac:spMkLst>
            <pc:docMk/>
            <pc:sldMk cId="2803117198" sldId="276"/>
            <ac:spMk id="13" creationId="{9E223C86-12C5-4A60-A21A-D7FC75EFC658}"/>
          </ac:spMkLst>
        </pc:spChg>
        <pc:spChg chg="add">
          <ac:chgData name="vijay kumar reddy jetty" userId="a765016dae462b88" providerId="LiveId" clId="{D545AD62-6868-41EE-8360-8EA977194234}" dt="2020-11-22T00:39:48.785" v="9458" actId="26606"/>
          <ac:spMkLst>
            <pc:docMk/>
            <pc:sldMk cId="2803117198" sldId="276"/>
            <ac:spMk id="15" creationId="{FA573AF0-3C0B-4895-A7A6-F41B03211538}"/>
          </ac:spMkLst>
        </pc:spChg>
        <pc:spChg chg="add">
          <ac:chgData name="vijay kumar reddy jetty" userId="a765016dae462b88" providerId="LiveId" clId="{D545AD62-6868-41EE-8360-8EA977194234}" dt="2020-11-22T00:39:48.785" v="9458" actId="26606"/>
          <ac:spMkLst>
            <pc:docMk/>
            <pc:sldMk cId="2803117198" sldId="276"/>
            <ac:spMk id="17" creationId="{62442AC3-A9B0-4865-8A8A-1504FFC6E4D0}"/>
          </ac:spMkLst>
        </pc:spChg>
        <pc:spChg chg="add">
          <ac:chgData name="vijay kumar reddy jetty" userId="a765016dae462b88" providerId="LiveId" clId="{D545AD62-6868-41EE-8360-8EA977194234}" dt="2020-11-22T00:39:48.785" v="9458" actId="26606"/>
          <ac:spMkLst>
            <pc:docMk/>
            <pc:sldMk cId="2803117198" sldId="276"/>
            <ac:spMk id="19" creationId="{68451DCE-129E-43B6-BA50-3C8339E4618E}"/>
          </ac:spMkLst>
        </pc:spChg>
        <pc:spChg chg="add mod">
          <ac:chgData name="vijay kumar reddy jetty" userId="a765016dae462b88" providerId="LiveId" clId="{D545AD62-6868-41EE-8360-8EA977194234}" dt="2020-11-22T01:53:03.507" v="10693" actId="20577"/>
          <ac:spMkLst>
            <pc:docMk/>
            <pc:sldMk cId="2803117198" sldId="276"/>
            <ac:spMk id="20" creationId="{CEAC469C-A0DF-4FE4-8BF8-176833CB1C1D}"/>
          </ac:spMkLst>
        </pc:spChg>
        <pc:picChg chg="add del mod ord">
          <ac:chgData name="vijay kumar reddy jetty" userId="a765016dae462b88" providerId="LiveId" clId="{D545AD62-6868-41EE-8360-8EA977194234}" dt="2020-11-22T00:40:10.952" v="9465" actId="21"/>
          <ac:picMkLst>
            <pc:docMk/>
            <pc:sldMk cId="2803117198" sldId="276"/>
            <ac:picMk id="4" creationId="{ECC57C4E-F447-4CF7-822C-8965E4CD56DD}"/>
          </ac:picMkLst>
        </pc:picChg>
        <pc:picChg chg="add mod">
          <ac:chgData name="vijay kumar reddy jetty" userId="a765016dae462b88" providerId="LiveId" clId="{D545AD62-6868-41EE-8360-8EA977194234}" dt="2020-11-22T00:41:10.822" v="9472" actId="1076"/>
          <ac:picMkLst>
            <pc:docMk/>
            <pc:sldMk cId="2803117198" sldId="276"/>
            <ac:picMk id="6" creationId="{9426E6D5-1B86-4C80-B960-11439C17C75C}"/>
          </ac:picMkLst>
        </pc:picChg>
        <pc:picChg chg="add mod">
          <ac:chgData name="vijay kumar reddy jetty" userId="a765016dae462b88" providerId="LiveId" clId="{D545AD62-6868-41EE-8360-8EA977194234}" dt="2020-11-22T00:42:12.832" v="9478" actId="14100"/>
          <ac:picMkLst>
            <pc:docMk/>
            <pc:sldMk cId="2803117198" sldId="276"/>
            <ac:picMk id="8" creationId="{5B2335D6-8CE0-4C34-B6FB-04AEABA90F85}"/>
          </ac:picMkLst>
        </pc:picChg>
        <pc:picChg chg="add mod">
          <ac:chgData name="vijay kumar reddy jetty" userId="a765016dae462b88" providerId="LiveId" clId="{D545AD62-6868-41EE-8360-8EA977194234}" dt="2020-11-22T00:42:55.315" v="9485" actId="1076"/>
          <ac:picMkLst>
            <pc:docMk/>
            <pc:sldMk cId="2803117198" sldId="276"/>
            <ac:picMk id="12" creationId="{6F6DF01B-E781-41D2-81BE-CAFD57812670}"/>
          </ac:picMkLst>
        </pc:picChg>
        <pc:picChg chg="add mod">
          <ac:chgData name="vijay kumar reddy jetty" userId="a765016dae462b88" providerId="LiveId" clId="{D545AD62-6868-41EE-8360-8EA977194234}" dt="2020-11-22T00:43:33.825" v="9491" actId="14100"/>
          <ac:picMkLst>
            <pc:docMk/>
            <pc:sldMk cId="2803117198" sldId="276"/>
            <ac:picMk id="16" creationId="{E018FF62-F77F-46B8-B0EC-EF285411EFC2}"/>
          </ac:picMkLst>
        </pc:picChg>
      </pc:sldChg>
      <pc:sldChg chg="addSp delSp modSp new mod setBg modAnim">
        <pc:chgData name="vijay kumar reddy jetty" userId="a765016dae462b88" providerId="LiveId" clId="{D545AD62-6868-41EE-8360-8EA977194234}" dt="2020-11-22T01:52:43.900" v="10660" actId="20577"/>
        <pc:sldMkLst>
          <pc:docMk/>
          <pc:sldMk cId="1816546423" sldId="277"/>
        </pc:sldMkLst>
        <pc:spChg chg="del mod">
          <ac:chgData name="vijay kumar reddy jetty" userId="a765016dae462b88" providerId="LiveId" clId="{D545AD62-6868-41EE-8360-8EA977194234}" dt="2020-11-22T00:57:05.907" v="9505"/>
          <ac:spMkLst>
            <pc:docMk/>
            <pc:sldMk cId="1816546423" sldId="277"/>
            <ac:spMk id="2" creationId="{1132EE52-64A1-4042-91C0-D925B23651FC}"/>
          </ac:spMkLst>
        </pc:spChg>
        <pc:spChg chg="del mod">
          <ac:chgData name="vijay kumar reddy jetty" userId="a765016dae462b88" providerId="LiveId" clId="{D545AD62-6868-41EE-8360-8EA977194234}" dt="2020-11-22T01:01:34.685" v="9521" actId="21"/>
          <ac:spMkLst>
            <pc:docMk/>
            <pc:sldMk cId="1816546423" sldId="277"/>
            <ac:spMk id="3" creationId="{6A8410AD-4CB4-4362-A2A5-64EDBB485B7B}"/>
          </ac:spMkLst>
        </pc:spChg>
        <pc:spChg chg="add">
          <ac:chgData name="vijay kumar reddy jetty" userId="a765016dae462b88" providerId="LiveId" clId="{D545AD62-6868-41EE-8360-8EA977194234}" dt="2020-11-22T00:44:26.554" v="9499" actId="26606"/>
          <ac:spMkLst>
            <pc:docMk/>
            <pc:sldMk cId="1816546423" sldId="277"/>
            <ac:spMk id="9" creationId="{10CE40DC-5723-449B-A365-A61D8C262E93}"/>
          </ac:spMkLst>
        </pc:spChg>
        <pc:spChg chg="add">
          <ac:chgData name="vijay kumar reddy jetty" userId="a765016dae462b88" providerId="LiveId" clId="{D545AD62-6868-41EE-8360-8EA977194234}" dt="2020-11-22T00:44:26.554" v="9499" actId="26606"/>
          <ac:spMkLst>
            <pc:docMk/>
            <pc:sldMk cId="1816546423" sldId="277"/>
            <ac:spMk id="11" creationId="{28207E96-6DFF-4119-B2EA-3299067D2F45}"/>
          </ac:spMkLst>
        </pc:spChg>
        <pc:spChg chg="add mod">
          <ac:chgData name="vijay kumar reddy jetty" userId="a765016dae462b88" providerId="LiveId" clId="{D545AD62-6868-41EE-8360-8EA977194234}" dt="2020-11-22T00:57:33.198" v="9519" actId="1076"/>
          <ac:spMkLst>
            <pc:docMk/>
            <pc:sldMk cId="1816546423" sldId="277"/>
            <ac:spMk id="12" creationId="{87363608-5E0A-4F35-9701-0DEAFB6A02AA}"/>
          </ac:spMkLst>
        </pc:spChg>
        <pc:spChg chg="add">
          <ac:chgData name="vijay kumar reddy jetty" userId="a765016dae462b88" providerId="LiveId" clId="{D545AD62-6868-41EE-8360-8EA977194234}" dt="2020-11-22T00:44:26.554" v="9499" actId="26606"/>
          <ac:spMkLst>
            <pc:docMk/>
            <pc:sldMk cId="1816546423" sldId="277"/>
            <ac:spMk id="13" creationId="{9E223C86-12C5-4A60-A21A-D7FC75EFC658}"/>
          </ac:spMkLst>
        </pc:spChg>
        <pc:spChg chg="add">
          <ac:chgData name="vijay kumar reddy jetty" userId="a765016dae462b88" providerId="LiveId" clId="{D545AD62-6868-41EE-8360-8EA977194234}" dt="2020-11-22T00:44:26.554" v="9499" actId="26606"/>
          <ac:spMkLst>
            <pc:docMk/>
            <pc:sldMk cId="1816546423" sldId="277"/>
            <ac:spMk id="15" creationId="{FA573AF0-3C0B-4895-A7A6-F41B03211538}"/>
          </ac:spMkLst>
        </pc:spChg>
        <pc:spChg chg="add">
          <ac:chgData name="vijay kumar reddy jetty" userId="a765016dae462b88" providerId="LiveId" clId="{D545AD62-6868-41EE-8360-8EA977194234}" dt="2020-11-22T00:44:26.554" v="9499" actId="26606"/>
          <ac:spMkLst>
            <pc:docMk/>
            <pc:sldMk cId="1816546423" sldId="277"/>
            <ac:spMk id="17" creationId="{62442AC3-A9B0-4865-8A8A-1504FFC6E4D0}"/>
          </ac:spMkLst>
        </pc:spChg>
        <pc:spChg chg="add">
          <ac:chgData name="vijay kumar reddy jetty" userId="a765016dae462b88" providerId="LiveId" clId="{D545AD62-6868-41EE-8360-8EA977194234}" dt="2020-11-22T00:44:26.554" v="9499" actId="26606"/>
          <ac:spMkLst>
            <pc:docMk/>
            <pc:sldMk cId="1816546423" sldId="277"/>
            <ac:spMk id="19" creationId="{68451DCE-129E-43B6-BA50-3C8339E4618E}"/>
          </ac:spMkLst>
        </pc:spChg>
        <pc:spChg chg="add mod">
          <ac:chgData name="vijay kumar reddy jetty" userId="a765016dae462b88" providerId="LiveId" clId="{D545AD62-6868-41EE-8360-8EA977194234}" dt="2020-11-22T01:52:43.900" v="10660" actId="20577"/>
          <ac:spMkLst>
            <pc:docMk/>
            <pc:sldMk cId="1816546423" sldId="277"/>
            <ac:spMk id="20" creationId="{D96FA4D9-A8F4-46DA-9FF1-3B6CAA456875}"/>
          </ac:spMkLst>
        </pc:spChg>
        <pc:picChg chg="add mod ord">
          <ac:chgData name="vijay kumar reddy jetty" userId="a765016dae462b88" providerId="LiveId" clId="{D545AD62-6868-41EE-8360-8EA977194234}" dt="2020-11-22T00:57:14.972" v="9509" actId="1076"/>
          <ac:picMkLst>
            <pc:docMk/>
            <pc:sldMk cId="1816546423" sldId="277"/>
            <ac:picMk id="4" creationId="{B7DB1876-DB57-4421-806F-0CE6C40BE5FA}"/>
          </ac:picMkLst>
        </pc:picChg>
        <pc:picChg chg="add mod">
          <ac:chgData name="vijay kumar reddy jetty" userId="a765016dae462b88" providerId="LiveId" clId="{D545AD62-6868-41EE-8360-8EA977194234}" dt="2020-11-22T01:01:27.407" v="9520"/>
          <ac:picMkLst>
            <pc:docMk/>
            <pc:sldMk cId="1816546423" sldId="277"/>
            <ac:picMk id="14" creationId="{6D2AE336-7F1B-4D39-8250-23CF30F9C649}"/>
          </ac:picMkLst>
        </pc:picChg>
        <pc:picChg chg="add mod">
          <ac:chgData name="vijay kumar reddy jetty" userId="a765016dae462b88" providerId="LiveId" clId="{D545AD62-6868-41EE-8360-8EA977194234}" dt="2020-11-22T01:01:27.407" v="9520"/>
          <ac:picMkLst>
            <pc:docMk/>
            <pc:sldMk cId="1816546423" sldId="277"/>
            <ac:picMk id="16" creationId="{4FF3B204-13C1-4F69-B519-93C1A56AC931}"/>
          </ac:picMkLst>
        </pc:picChg>
        <pc:picChg chg="add mod">
          <ac:chgData name="vijay kumar reddy jetty" userId="a765016dae462b88" providerId="LiveId" clId="{D545AD62-6868-41EE-8360-8EA977194234}" dt="2020-11-22T01:01:27.407" v="9520"/>
          <ac:picMkLst>
            <pc:docMk/>
            <pc:sldMk cId="1816546423" sldId="277"/>
            <ac:picMk id="18" creationId="{4B59A451-CF7E-4E4D-87DD-B1761D71A95B}"/>
          </ac:picMkLst>
        </pc:picChg>
      </pc:sldChg>
      <pc:sldChg chg="addSp delSp modSp new mod setBg modAnim">
        <pc:chgData name="vijay kumar reddy jetty" userId="a765016dae462b88" providerId="LiveId" clId="{D545AD62-6868-41EE-8360-8EA977194234}" dt="2020-11-22T01:52:24.695" v="10631" actId="20577"/>
        <pc:sldMkLst>
          <pc:docMk/>
          <pc:sldMk cId="1875832845" sldId="278"/>
        </pc:sldMkLst>
        <pc:spChg chg="del mod">
          <ac:chgData name="vijay kumar reddy jetty" userId="a765016dae462b88" providerId="LiveId" clId="{D545AD62-6868-41EE-8360-8EA977194234}" dt="2020-11-22T01:01:54.140" v="9522" actId="21"/>
          <ac:spMkLst>
            <pc:docMk/>
            <pc:sldMk cId="1875832845" sldId="278"/>
            <ac:spMk id="2" creationId="{A67FB329-C941-40C0-BAC0-909FE4A76DF9}"/>
          </ac:spMkLst>
        </pc:spChg>
        <pc:spChg chg="del mod">
          <ac:chgData name="vijay kumar reddy jetty" userId="a765016dae462b88" providerId="LiveId" clId="{D545AD62-6868-41EE-8360-8EA977194234}" dt="2020-11-22T01:02:57.222" v="9529" actId="21"/>
          <ac:spMkLst>
            <pc:docMk/>
            <pc:sldMk cId="1875832845" sldId="278"/>
            <ac:spMk id="3" creationId="{96FEDA81-7832-4B91-8AB0-3EEE55992355}"/>
          </ac:spMkLst>
        </pc:spChg>
        <pc:spChg chg="add mod">
          <ac:chgData name="vijay kumar reddy jetty" userId="a765016dae462b88" providerId="LiveId" clId="{D545AD62-6868-41EE-8360-8EA977194234}" dt="2020-11-22T01:09:51.593" v="9563" actId="1076"/>
          <ac:spMkLst>
            <pc:docMk/>
            <pc:sldMk cId="1875832845" sldId="278"/>
            <ac:spMk id="5" creationId="{061C4426-0D44-459C-9C60-03B1BF9344F0}"/>
          </ac:spMkLst>
        </pc:spChg>
        <pc:spChg chg="add del">
          <ac:chgData name="vijay kumar reddy jetty" userId="a765016dae462b88" providerId="LiveId" clId="{D545AD62-6868-41EE-8360-8EA977194234}" dt="2020-11-22T01:08:29.361" v="9535" actId="26606"/>
          <ac:spMkLst>
            <pc:docMk/>
            <pc:sldMk cId="1875832845" sldId="278"/>
            <ac:spMk id="9" creationId="{10CE40DC-5723-449B-A365-A61D8C262E93}"/>
          </ac:spMkLst>
        </pc:spChg>
        <pc:spChg chg="add del">
          <ac:chgData name="vijay kumar reddy jetty" userId="a765016dae462b88" providerId="LiveId" clId="{D545AD62-6868-41EE-8360-8EA977194234}" dt="2020-11-22T01:08:29.361" v="9535" actId="26606"/>
          <ac:spMkLst>
            <pc:docMk/>
            <pc:sldMk cId="1875832845" sldId="278"/>
            <ac:spMk id="11" creationId="{28207E96-6DFF-4119-B2EA-3299067D2F45}"/>
          </ac:spMkLst>
        </pc:spChg>
        <pc:spChg chg="add del">
          <ac:chgData name="vijay kumar reddy jetty" userId="a765016dae462b88" providerId="LiveId" clId="{D545AD62-6868-41EE-8360-8EA977194234}" dt="2020-11-22T01:08:29.361" v="9535" actId="26606"/>
          <ac:spMkLst>
            <pc:docMk/>
            <pc:sldMk cId="1875832845" sldId="278"/>
            <ac:spMk id="13" creationId="{9E223C86-12C5-4A60-A21A-D7FC75EFC658}"/>
          </ac:spMkLst>
        </pc:spChg>
        <pc:spChg chg="add del">
          <ac:chgData name="vijay kumar reddy jetty" userId="a765016dae462b88" providerId="LiveId" clId="{D545AD62-6868-41EE-8360-8EA977194234}" dt="2020-11-22T01:08:29.361" v="9535" actId="26606"/>
          <ac:spMkLst>
            <pc:docMk/>
            <pc:sldMk cId="1875832845" sldId="278"/>
            <ac:spMk id="15" creationId="{FA573AF0-3C0B-4895-A7A6-F41B03211538}"/>
          </ac:spMkLst>
        </pc:spChg>
        <pc:spChg chg="add del">
          <ac:chgData name="vijay kumar reddy jetty" userId="a765016dae462b88" providerId="LiveId" clId="{D545AD62-6868-41EE-8360-8EA977194234}" dt="2020-11-22T01:08:29.361" v="9535" actId="26606"/>
          <ac:spMkLst>
            <pc:docMk/>
            <pc:sldMk cId="1875832845" sldId="278"/>
            <ac:spMk id="17" creationId="{62442AC3-A9B0-4865-8A8A-1504FFC6E4D0}"/>
          </ac:spMkLst>
        </pc:spChg>
        <pc:spChg chg="add del">
          <ac:chgData name="vijay kumar reddy jetty" userId="a765016dae462b88" providerId="LiveId" clId="{D545AD62-6868-41EE-8360-8EA977194234}" dt="2020-11-22T01:08:29.361" v="9535" actId="26606"/>
          <ac:spMkLst>
            <pc:docMk/>
            <pc:sldMk cId="1875832845" sldId="278"/>
            <ac:spMk id="19" creationId="{68451DCE-129E-43B6-BA50-3C8339E4618E}"/>
          </ac:spMkLst>
        </pc:spChg>
        <pc:spChg chg="add mod">
          <ac:chgData name="vijay kumar reddy jetty" userId="a765016dae462b88" providerId="LiveId" clId="{D545AD62-6868-41EE-8360-8EA977194234}" dt="2020-11-22T01:52:24.695" v="10631" actId="20577"/>
          <ac:spMkLst>
            <pc:docMk/>
            <pc:sldMk cId="1875832845" sldId="278"/>
            <ac:spMk id="22" creationId="{EF7C7122-591E-4B01-A458-BD9FD85BAF01}"/>
          </ac:spMkLst>
        </pc:spChg>
        <pc:spChg chg="add del">
          <ac:chgData name="vijay kumar reddy jetty" userId="a765016dae462b88" providerId="LiveId" clId="{D545AD62-6868-41EE-8360-8EA977194234}" dt="2020-11-22T01:08:29.361" v="9535" actId="26606"/>
          <ac:spMkLst>
            <pc:docMk/>
            <pc:sldMk cId="1875832845" sldId="278"/>
            <ac:spMk id="24" creationId="{E1750109-3B91-4506-B997-0CD8E35A1488}"/>
          </ac:spMkLst>
        </pc:spChg>
        <pc:spChg chg="add del">
          <ac:chgData name="vijay kumar reddy jetty" userId="a765016dae462b88" providerId="LiveId" clId="{D545AD62-6868-41EE-8360-8EA977194234}" dt="2020-11-22T01:08:29.361" v="9535" actId="26606"/>
          <ac:spMkLst>
            <pc:docMk/>
            <pc:sldMk cId="1875832845" sldId="278"/>
            <ac:spMk id="26" creationId="{E72D8D1B-59F6-4FF3-8547-9BBB6129F2FA}"/>
          </ac:spMkLst>
        </pc:spChg>
        <pc:spChg chg="add del">
          <ac:chgData name="vijay kumar reddy jetty" userId="a765016dae462b88" providerId="LiveId" clId="{D545AD62-6868-41EE-8360-8EA977194234}" dt="2020-11-22T01:08:29.361" v="9535" actId="26606"/>
          <ac:spMkLst>
            <pc:docMk/>
            <pc:sldMk cId="1875832845" sldId="278"/>
            <ac:spMk id="28" creationId="{14044C96-7CFD-44DB-A579-D77B0D37C681}"/>
          </ac:spMkLst>
        </pc:spChg>
        <pc:spChg chg="add del">
          <ac:chgData name="vijay kumar reddy jetty" userId="a765016dae462b88" providerId="LiveId" clId="{D545AD62-6868-41EE-8360-8EA977194234}" dt="2020-11-22T01:08:29.361" v="9535" actId="26606"/>
          <ac:spMkLst>
            <pc:docMk/>
            <pc:sldMk cId="1875832845" sldId="278"/>
            <ac:spMk id="30" creationId="{8FC8C21F-9484-4A71-ABFA-6C10682FAC3E}"/>
          </ac:spMkLst>
        </pc:spChg>
        <pc:spChg chg="add del">
          <ac:chgData name="vijay kumar reddy jetty" userId="a765016dae462b88" providerId="LiveId" clId="{D545AD62-6868-41EE-8360-8EA977194234}" dt="2020-11-22T01:08:29.361" v="9535" actId="26606"/>
          <ac:spMkLst>
            <pc:docMk/>
            <pc:sldMk cId="1875832845" sldId="278"/>
            <ac:spMk id="32" creationId="{2C444748-5A8D-4B53-89FE-42B455DFA2D1}"/>
          </ac:spMkLst>
        </pc:spChg>
        <pc:spChg chg="add del">
          <ac:chgData name="vijay kumar reddy jetty" userId="a765016dae462b88" providerId="LiveId" clId="{D545AD62-6868-41EE-8360-8EA977194234}" dt="2020-11-22T01:08:29.361" v="9535" actId="26606"/>
          <ac:spMkLst>
            <pc:docMk/>
            <pc:sldMk cId="1875832845" sldId="278"/>
            <ac:spMk id="34" creationId="{F4FFA271-A10A-4AC3-8F06-E3313A197A80}"/>
          </ac:spMkLst>
        </pc:spChg>
        <pc:picChg chg="add mod ord">
          <ac:chgData name="vijay kumar reddy jetty" userId="a765016dae462b88" providerId="LiveId" clId="{D545AD62-6868-41EE-8360-8EA977194234}" dt="2020-11-22T01:08:50.296" v="9536" actId="1076"/>
          <ac:picMkLst>
            <pc:docMk/>
            <pc:sldMk cId="1875832845" sldId="278"/>
            <ac:picMk id="4" creationId="{00EE2F72-4A9F-4327-ABA1-B176E5036EF3}"/>
          </ac:picMkLst>
        </pc:picChg>
        <pc:picChg chg="add mod">
          <ac:chgData name="vijay kumar reddy jetty" userId="a765016dae462b88" providerId="LiveId" clId="{D545AD62-6868-41EE-8360-8EA977194234}" dt="2020-11-22T01:08:29.361" v="9535" actId="26606"/>
          <ac:picMkLst>
            <pc:docMk/>
            <pc:sldMk cId="1875832845" sldId="278"/>
            <ac:picMk id="12" creationId="{ACB73F35-9E43-4628-B799-54F299FB86EF}"/>
          </ac:picMkLst>
        </pc:picChg>
        <pc:picChg chg="add mod">
          <ac:chgData name="vijay kumar reddy jetty" userId="a765016dae462b88" providerId="LiveId" clId="{D545AD62-6868-41EE-8360-8EA977194234}" dt="2020-11-22T01:08:29.361" v="9535" actId="26606"/>
          <ac:picMkLst>
            <pc:docMk/>
            <pc:sldMk cId="1875832845" sldId="278"/>
            <ac:picMk id="14" creationId="{05FA5E9C-3647-482D-85D8-F8A711CFFC66}"/>
          </ac:picMkLst>
        </pc:picChg>
        <pc:picChg chg="add mod">
          <ac:chgData name="vijay kumar reddy jetty" userId="a765016dae462b88" providerId="LiveId" clId="{D545AD62-6868-41EE-8360-8EA977194234}" dt="2020-11-22T01:08:29.361" v="9535" actId="26606"/>
          <ac:picMkLst>
            <pc:docMk/>
            <pc:sldMk cId="1875832845" sldId="278"/>
            <ac:picMk id="16" creationId="{187922C8-2E3A-48A3-83A8-5DBDC7F35D46}"/>
          </ac:picMkLst>
        </pc:picChg>
        <pc:picChg chg="add mod ord">
          <ac:chgData name="vijay kumar reddy jetty" userId="a765016dae462b88" providerId="LiveId" clId="{D545AD62-6868-41EE-8360-8EA977194234}" dt="2020-11-22T01:08:29.361" v="9535" actId="26606"/>
          <ac:picMkLst>
            <pc:docMk/>
            <pc:sldMk cId="1875832845" sldId="278"/>
            <ac:picMk id="18" creationId="{F14A7FA6-FF48-4B37-AF11-F4D13023149D}"/>
          </ac:picMkLst>
        </pc:picChg>
      </pc:sldChg>
      <pc:sldChg chg="addSp delSp modSp new mod setBg modAnim">
        <pc:chgData name="vijay kumar reddy jetty" userId="a765016dae462b88" providerId="LiveId" clId="{D545AD62-6868-41EE-8360-8EA977194234}" dt="2020-11-22T01:52:07.383" v="10598" actId="20577"/>
        <pc:sldMkLst>
          <pc:docMk/>
          <pc:sldMk cId="1917596389" sldId="279"/>
        </pc:sldMkLst>
        <pc:spChg chg="del mod">
          <ac:chgData name="vijay kumar reddy jetty" userId="a765016dae462b88" providerId="LiveId" clId="{D545AD62-6868-41EE-8360-8EA977194234}" dt="2020-11-22T01:10:51.672" v="9573" actId="21"/>
          <ac:spMkLst>
            <pc:docMk/>
            <pc:sldMk cId="1917596389" sldId="279"/>
            <ac:spMk id="2" creationId="{D244FB7B-5CBA-41FF-9956-12E62E86F69E}"/>
          </ac:spMkLst>
        </pc:spChg>
        <pc:spChg chg="del mod">
          <ac:chgData name="vijay kumar reddy jetty" userId="a765016dae462b88" providerId="LiveId" clId="{D545AD62-6868-41EE-8360-8EA977194234}" dt="2020-11-22T01:10:56.056" v="9574" actId="21"/>
          <ac:spMkLst>
            <pc:docMk/>
            <pc:sldMk cId="1917596389" sldId="279"/>
            <ac:spMk id="3" creationId="{81F586E7-B6FB-4477-A57E-5E01A5A0147F}"/>
          </ac:spMkLst>
        </pc:spChg>
        <pc:spChg chg="add">
          <ac:chgData name="vijay kumar reddy jetty" userId="a765016dae462b88" providerId="LiveId" clId="{D545AD62-6868-41EE-8360-8EA977194234}" dt="2020-11-22T01:10:46.907" v="9572" actId="26606"/>
          <ac:spMkLst>
            <pc:docMk/>
            <pc:sldMk cId="1917596389" sldId="279"/>
            <ac:spMk id="9" creationId="{10CE40DC-5723-449B-A365-A61D8C262E93}"/>
          </ac:spMkLst>
        </pc:spChg>
        <pc:spChg chg="add">
          <ac:chgData name="vijay kumar reddy jetty" userId="a765016dae462b88" providerId="LiveId" clId="{D545AD62-6868-41EE-8360-8EA977194234}" dt="2020-11-22T01:10:46.907" v="9572" actId="26606"/>
          <ac:spMkLst>
            <pc:docMk/>
            <pc:sldMk cId="1917596389" sldId="279"/>
            <ac:spMk id="11" creationId="{28207E96-6DFF-4119-B2EA-3299067D2F45}"/>
          </ac:spMkLst>
        </pc:spChg>
        <pc:spChg chg="add">
          <ac:chgData name="vijay kumar reddy jetty" userId="a765016dae462b88" providerId="LiveId" clId="{D545AD62-6868-41EE-8360-8EA977194234}" dt="2020-11-22T01:10:46.907" v="9572" actId="26606"/>
          <ac:spMkLst>
            <pc:docMk/>
            <pc:sldMk cId="1917596389" sldId="279"/>
            <ac:spMk id="13" creationId="{9E223C86-12C5-4A60-A21A-D7FC75EFC658}"/>
          </ac:spMkLst>
        </pc:spChg>
        <pc:spChg chg="add">
          <ac:chgData name="vijay kumar reddy jetty" userId="a765016dae462b88" providerId="LiveId" clId="{D545AD62-6868-41EE-8360-8EA977194234}" dt="2020-11-22T01:10:46.907" v="9572" actId="26606"/>
          <ac:spMkLst>
            <pc:docMk/>
            <pc:sldMk cId="1917596389" sldId="279"/>
            <ac:spMk id="15" creationId="{FA573AF0-3C0B-4895-A7A6-F41B03211538}"/>
          </ac:spMkLst>
        </pc:spChg>
        <pc:spChg chg="add">
          <ac:chgData name="vijay kumar reddy jetty" userId="a765016dae462b88" providerId="LiveId" clId="{D545AD62-6868-41EE-8360-8EA977194234}" dt="2020-11-22T01:10:46.907" v="9572" actId="26606"/>
          <ac:spMkLst>
            <pc:docMk/>
            <pc:sldMk cId="1917596389" sldId="279"/>
            <ac:spMk id="17" creationId="{62442AC3-A9B0-4865-8A8A-1504FFC6E4D0}"/>
          </ac:spMkLst>
        </pc:spChg>
        <pc:spChg chg="add mod">
          <ac:chgData name="vijay kumar reddy jetty" userId="a765016dae462b88" providerId="LiveId" clId="{D545AD62-6868-41EE-8360-8EA977194234}" dt="2020-11-22T01:52:07.383" v="10598" actId="20577"/>
          <ac:spMkLst>
            <pc:docMk/>
            <pc:sldMk cId="1917596389" sldId="279"/>
            <ac:spMk id="18" creationId="{F67FFF92-D03F-482A-830E-61B82E46EB9C}"/>
          </ac:spMkLst>
        </pc:spChg>
        <pc:spChg chg="add">
          <ac:chgData name="vijay kumar reddy jetty" userId="a765016dae462b88" providerId="LiveId" clId="{D545AD62-6868-41EE-8360-8EA977194234}" dt="2020-11-22T01:10:46.907" v="9572" actId="26606"/>
          <ac:spMkLst>
            <pc:docMk/>
            <pc:sldMk cId="1917596389" sldId="279"/>
            <ac:spMk id="19" creationId="{68451DCE-129E-43B6-BA50-3C8339E4618E}"/>
          </ac:spMkLst>
        </pc:spChg>
        <pc:picChg chg="add mod ord">
          <ac:chgData name="vijay kumar reddy jetty" userId="a765016dae462b88" providerId="LiveId" clId="{D545AD62-6868-41EE-8360-8EA977194234}" dt="2020-11-22T01:10:46.907" v="9572" actId="26606"/>
          <ac:picMkLst>
            <pc:docMk/>
            <pc:sldMk cId="1917596389" sldId="279"/>
            <ac:picMk id="4" creationId="{A7B43422-EA99-4BBA-97B1-6A032877C469}"/>
          </ac:picMkLst>
        </pc:picChg>
        <pc:picChg chg="add mod">
          <ac:chgData name="vijay kumar reddy jetty" userId="a765016dae462b88" providerId="LiveId" clId="{D545AD62-6868-41EE-8360-8EA977194234}" dt="2020-11-22T01:11:42.649" v="9577" actId="14826"/>
          <ac:picMkLst>
            <pc:docMk/>
            <pc:sldMk cId="1917596389" sldId="279"/>
            <ac:picMk id="12" creationId="{601D7E64-627E-4D3E-9AF2-74B77E638C6C}"/>
          </ac:picMkLst>
        </pc:picChg>
        <pc:picChg chg="add mod">
          <ac:chgData name="vijay kumar reddy jetty" userId="a765016dae462b88" providerId="LiveId" clId="{D545AD62-6868-41EE-8360-8EA977194234}" dt="2020-11-22T01:11:51.307" v="9578" actId="14826"/>
          <ac:picMkLst>
            <pc:docMk/>
            <pc:sldMk cId="1917596389" sldId="279"/>
            <ac:picMk id="14" creationId="{E62AD470-07FA-4C1F-B103-9EFA408867A8}"/>
          </ac:picMkLst>
        </pc:picChg>
        <pc:picChg chg="add mod">
          <ac:chgData name="vijay kumar reddy jetty" userId="a765016dae462b88" providerId="LiveId" clId="{D545AD62-6868-41EE-8360-8EA977194234}" dt="2020-11-22T01:11:59.118" v="9579" actId="14826"/>
          <ac:picMkLst>
            <pc:docMk/>
            <pc:sldMk cId="1917596389" sldId="279"/>
            <ac:picMk id="16" creationId="{21D194DD-0677-4A2F-9C20-EE12A3D80313}"/>
          </ac:picMkLst>
        </pc:picChg>
      </pc:sldChg>
      <pc:sldChg chg="new del">
        <pc:chgData name="vijay kumar reddy jetty" userId="a765016dae462b88" providerId="LiveId" clId="{D545AD62-6868-41EE-8360-8EA977194234}" dt="2020-11-22T01:10:28.286" v="9569" actId="47"/>
        <pc:sldMkLst>
          <pc:docMk/>
          <pc:sldMk cId="2647032095" sldId="279"/>
        </pc:sldMkLst>
      </pc:sldChg>
      <pc:sldChg chg="addSp delSp modSp new mod setBg modAnim">
        <pc:chgData name="vijay kumar reddy jetty" userId="a765016dae462b88" providerId="LiveId" clId="{D545AD62-6868-41EE-8360-8EA977194234}" dt="2020-11-22T01:51:21.627" v="10570" actId="20577"/>
        <pc:sldMkLst>
          <pc:docMk/>
          <pc:sldMk cId="1910499996" sldId="280"/>
        </pc:sldMkLst>
        <pc:spChg chg="del mod">
          <ac:chgData name="vijay kumar reddy jetty" userId="a765016dae462b88" providerId="LiveId" clId="{D545AD62-6868-41EE-8360-8EA977194234}" dt="2020-11-22T01:14:20.728" v="9592"/>
          <ac:spMkLst>
            <pc:docMk/>
            <pc:sldMk cId="1910499996" sldId="280"/>
            <ac:spMk id="2" creationId="{EE9FF0A0-D4DE-45E7-888C-57D6291FE41B}"/>
          </ac:spMkLst>
        </pc:spChg>
        <pc:spChg chg="del mod">
          <ac:chgData name="vijay kumar reddy jetty" userId="a765016dae462b88" providerId="LiveId" clId="{D545AD62-6868-41EE-8360-8EA977194234}" dt="2020-11-22T01:20:33.354" v="9608"/>
          <ac:spMkLst>
            <pc:docMk/>
            <pc:sldMk cId="1910499996" sldId="280"/>
            <ac:spMk id="3" creationId="{F96CAB9E-4221-4292-92A0-C8643326C8AE}"/>
          </ac:spMkLst>
        </pc:spChg>
        <pc:spChg chg="add">
          <ac:chgData name="vijay kumar reddy jetty" userId="a765016dae462b88" providerId="LiveId" clId="{D545AD62-6868-41EE-8360-8EA977194234}" dt="2020-11-22T01:13:39.137" v="9586" actId="26606"/>
          <ac:spMkLst>
            <pc:docMk/>
            <pc:sldMk cId="1910499996" sldId="280"/>
            <ac:spMk id="9" creationId="{10CE40DC-5723-449B-A365-A61D8C262E93}"/>
          </ac:spMkLst>
        </pc:spChg>
        <pc:spChg chg="add mod">
          <ac:chgData name="vijay kumar reddy jetty" userId="a765016dae462b88" providerId="LiveId" clId="{D545AD62-6868-41EE-8360-8EA977194234}" dt="2020-11-22T01:23:13.274" v="9688" actId="1076"/>
          <ac:spMkLst>
            <pc:docMk/>
            <pc:sldMk cId="1910499996" sldId="280"/>
            <ac:spMk id="10" creationId="{2F14E017-817F-43E9-8356-45DCE9733A96}"/>
          </ac:spMkLst>
        </pc:spChg>
        <pc:spChg chg="add">
          <ac:chgData name="vijay kumar reddy jetty" userId="a765016dae462b88" providerId="LiveId" clId="{D545AD62-6868-41EE-8360-8EA977194234}" dt="2020-11-22T01:13:39.137" v="9586" actId="26606"/>
          <ac:spMkLst>
            <pc:docMk/>
            <pc:sldMk cId="1910499996" sldId="280"/>
            <ac:spMk id="11" creationId="{28207E96-6DFF-4119-B2EA-3299067D2F45}"/>
          </ac:spMkLst>
        </pc:spChg>
        <pc:spChg chg="add mod">
          <ac:chgData name="vijay kumar reddy jetty" userId="a765016dae462b88" providerId="LiveId" clId="{D545AD62-6868-41EE-8360-8EA977194234}" dt="2020-11-22T01:14:35.697" v="9607" actId="20577"/>
          <ac:spMkLst>
            <pc:docMk/>
            <pc:sldMk cId="1910499996" sldId="280"/>
            <ac:spMk id="12" creationId="{56ED8BD2-815D-4F65-941B-D1DCB730F8A3}"/>
          </ac:spMkLst>
        </pc:spChg>
        <pc:spChg chg="add">
          <ac:chgData name="vijay kumar reddy jetty" userId="a765016dae462b88" providerId="LiveId" clId="{D545AD62-6868-41EE-8360-8EA977194234}" dt="2020-11-22T01:13:39.137" v="9586" actId="26606"/>
          <ac:spMkLst>
            <pc:docMk/>
            <pc:sldMk cId="1910499996" sldId="280"/>
            <ac:spMk id="13" creationId="{9E223C86-12C5-4A60-A21A-D7FC75EFC658}"/>
          </ac:spMkLst>
        </pc:spChg>
        <pc:spChg chg="add">
          <ac:chgData name="vijay kumar reddy jetty" userId="a765016dae462b88" providerId="LiveId" clId="{D545AD62-6868-41EE-8360-8EA977194234}" dt="2020-11-22T01:13:39.137" v="9586" actId="26606"/>
          <ac:spMkLst>
            <pc:docMk/>
            <pc:sldMk cId="1910499996" sldId="280"/>
            <ac:spMk id="15" creationId="{FA573AF0-3C0B-4895-A7A6-F41B03211538}"/>
          </ac:spMkLst>
        </pc:spChg>
        <pc:spChg chg="add">
          <ac:chgData name="vijay kumar reddy jetty" userId="a765016dae462b88" providerId="LiveId" clId="{D545AD62-6868-41EE-8360-8EA977194234}" dt="2020-11-22T01:13:39.137" v="9586" actId="26606"/>
          <ac:spMkLst>
            <pc:docMk/>
            <pc:sldMk cId="1910499996" sldId="280"/>
            <ac:spMk id="17" creationId="{62442AC3-A9B0-4865-8A8A-1504FFC6E4D0}"/>
          </ac:spMkLst>
        </pc:spChg>
        <pc:spChg chg="add mod">
          <ac:chgData name="vijay kumar reddy jetty" userId="a765016dae462b88" providerId="LiveId" clId="{D545AD62-6868-41EE-8360-8EA977194234}" dt="2020-11-22T01:51:21.627" v="10570" actId="20577"/>
          <ac:spMkLst>
            <pc:docMk/>
            <pc:sldMk cId="1910499996" sldId="280"/>
            <ac:spMk id="18" creationId="{6D5AA960-8573-400B-B0F2-D3BCFB78C45F}"/>
          </ac:spMkLst>
        </pc:spChg>
        <pc:spChg chg="add">
          <ac:chgData name="vijay kumar reddy jetty" userId="a765016dae462b88" providerId="LiveId" clId="{D545AD62-6868-41EE-8360-8EA977194234}" dt="2020-11-22T01:13:39.137" v="9586" actId="26606"/>
          <ac:spMkLst>
            <pc:docMk/>
            <pc:sldMk cId="1910499996" sldId="280"/>
            <ac:spMk id="19" creationId="{68451DCE-129E-43B6-BA50-3C8339E4618E}"/>
          </ac:spMkLst>
        </pc:spChg>
        <pc:picChg chg="add mod ord">
          <ac:chgData name="vijay kumar reddy jetty" userId="a765016dae462b88" providerId="LiveId" clId="{D545AD62-6868-41EE-8360-8EA977194234}" dt="2020-11-22T01:13:39.137" v="9586" actId="26606"/>
          <ac:picMkLst>
            <pc:docMk/>
            <pc:sldMk cId="1910499996" sldId="280"/>
            <ac:picMk id="4" creationId="{1D97689C-D60A-4D2D-B58C-36A88943043D}"/>
          </ac:picMkLst>
        </pc:picChg>
        <pc:picChg chg="add mod">
          <ac:chgData name="vijay kumar reddy jetty" userId="a765016dae462b88" providerId="LiveId" clId="{D545AD62-6868-41EE-8360-8EA977194234}" dt="2020-11-22T01:21:09.682" v="9627" actId="14100"/>
          <ac:picMkLst>
            <pc:docMk/>
            <pc:sldMk cId="1910499996" sldId="280"/>
            <ac:picMk id="6" creationId="{C082E4FA-B126-4263-BC48-526AE5B5ECB4}"/>
          </ac:picMkLst>
        </pc:picChg>
        <pc:picChg chg="add mod">
          <ac:chgData name="vijay kumar reddy jetty" userId="a765016dae462b88" providerId="LiveId" clId="{D545AD62-6868-41EE-8360-8EA977194234}" dt="2020-11-22T01:21:01.150" v="9624" actId="1076"/>
          <ac:picMkLst>
            <pc:docMk/>
            <pc:sldMk cId="1910499996" sldId="280"/>
            <ac:picMk id="8" creationId="{07BD411B-6F76-4759-8387-B989890561FC}"/>
          </ac:picMkLst>
        </pc:picChg>
      </pc:sldChg>
      <pc:sldChg chg="addSp delSp modSp new mod setBg modAnim">
        <pc:chgData name="vijay kumar reddy jetty" userId="a765016dae462b88" providerId="LiveId" clId="{D545AD62-6868-41EE-8360-8EA977194234}" dt="2020-11-22T01:51:00.264" v="10549" actId="20577"/>
        <pc:sldMkLst>
          <pc:docMk/>
          <pc:sldMk cId="3140985402" sldId="281"/>
        </pc:sldMkLst>
        <pc:spChg chg="del mod">
          <ac:chgData name="vijay kumar reddy jetty" userId="a765016dae462b88" providerId="LiveId" clId="{D545AD62-6868-41EE-8360-8EA977194234}" dt="2020-11-22T01:24:17.733" v="9694"/>
          <ac:spMkLst>
            <pc:docMk/>
            <pc:sldMk cId="3140985402" sldId="281"/>
            <ac:spMk id="2" creationId="{4635A03D-D6A4-459E-80A4-57B6122B9213}"/>
          </ac:spMkLst>
        </pc:spChg>
        <pc:spChg chg="del mod">
          <ac:chgData name="vijay kumar reddy jetty" userId="a765016dae462b88" providerId="LiveId" clId="{D545AD62-6868-41EE-8360-8EA977194234}" dt="2020-11-22T01:25:18.817" v="9708"/>
          <ac:spMkLst>
            <pc:docMk/>
            <pc:sldMk cId="3140985402" sldId="281"/>
            <ac:spMk id="3" creationId="{0EC173AB-6C8D-491F-B7B8-F5A467346FFC}"/>
          </ac:spMkLst>
        </pc:spChg>
        <pc:spChg chg="add">
          <ac:chgData name="vijay kumar reddy jetty" userId="a765016dae462b88" providerId="LiveId" clId="{D545AD62-6868-41EE-8360-8EA977194234}" dt="2020-11-22T01:23:44.347" v="9691" actId="26606"/>
          <ac:spMkLst>
            <pc:docMk/>
            <pc:sldMk cId="3140985402" sldId="281"/>
            <ac:spMk id="9" creationId="{10CE40DC-5723-449B-A365-A61D8C262E93}"/>
          </ac:spMkLst>
        </pc:spChg>
        <pc:spChg chg="add">
          <ac:chgData name="vijay kumar reddy jetty" userId="a765016dae462b88" providerId="LiveId" clId="{D545AD62-6868-41EE-8360-8EA977194234}" dt="2020-11-22T01:23:44.347" v="9691" actId="26606"/>
          <ac:spMkLst>
            <pc:docMk/>
            <pc:sldMk cId="3140985402" sldId="281"/>
            <ac:spMk id="11" creationId="{28207E96-6DFF-4119-B2EA-3299067D2F45}"/>
          </ac:spMkLst>
        </pc:spChg>
        <pc:spChg chg="add mod">
          <ac:chgData name="vijay kumar reddy jetty" userId="a765016dae462b88" providerId="LiveId" clId="{D545AD62-6868-41EE-8360-8EA977194234}" dt="2020-11-22T01:24:31.910" v="9706" actId="1076"/>
          <ac:spMkLst>
            <pc:docMk/>
            <pc:sldMk cId="3140985402" sldId="281"/>
            <ac:spMk id="12" creationId="{BDABD1E7-CA3B-48C7-AD61-E2839234D189}"/>
          </ac:spMkLst>
        </pc:spChg>
        <pc:spChg chg="add">
          <ac:chgData name="vijay kumar reddy jetty" userId="a765016dae462b88" providerId="LiveId" clId="{D545AD62-6868-41EE-8360-8EA977194234}" dt="2020-11-22T01:23:44.347" v="9691" actId="26606"/>
          <ac:spMkLst>
            <pc:docMk/>
            <pc:sldMk cId="3140985402" sldId="281"/>
            <ac:spMk id="13" creationId="{9E223C86-12C5-4A60-A21A-D7FC75EFC658}"/>
          </ac:spMkLst>
        </pc:spChg>
        <pc:spChg chg="add mod">
          <ac:chgData name="vijay kumar reddy jetty" userId="a765016dae462b88" providerId="LiveId" clId="{D545AD62-6868-41EE-8360-8EA977194234}" dt="2020-11-22T01:51:00.264" v="10549" actId="20577"/>
          <ac:spMkLst>
            <pc:docMk/>
            <pc:sldMk cId="3140985402" sldId="281"/>
            <ac:spMk id="14" creationId="{7A789863-F264-436A-A56D-8DD007296523}"/>
          </ac:spMkLst>
        </pc:spChg>
        <pc:spChg chg="add">
          <ac:chgData name="vijay kumar reddy jetty" userId="a765016dae462b88" providerId="LiveId" clId="{D545AD62-6868-41EE-8360-8EA977194234}" dt="2020-11-22T01:23:44.347" v="9691" actId="26606"/>
          <ac:spMkLst>
            <pc:docMk/>
            <pc:sldMk cId="3140985402" sldId="281"/>
            <ac:spMk id="15" creationId="{FA573AF0-3C0B-4895-A7A6-F41B03211538}"/>
          </ac:spMkLst>
        </pc:spChg>
        <pc:spChg chg="add">
          <ac:chgData name="vijay kumar reddy jetty" userId="a765016dae462b88" providerId="LiveId" clId="{D545AD62-6868-41EE-8360-8EA977194234}" dt="2020-11-22T01:23:44.347" v="9691" actId="26606"/>
          <ac:spMkLst>
            <pc:docMk/>
            <pc:sldMk cId="3140985402" sldId="281"/>
            <ac:spMk id="17" creationId="{62442AC3-A9B0-4865-8A8A-1504FFC6E4D0}"/>
          </ac:spMkLst>
        </pc:spChg>
        <pc:spChg chg="add">
          <ac:chgData name="vijay kumar reddy jetty" userId="a765016dae462b88" providerId="LiveId" clId="{D545AD62-6868-41EE-8360-8EA977194234}" dt="2020-11-22T01:23:44.347" v="9691" actId="26606"/>
          <ac:spMkLst>
            <pc:docMk/>
            <pc:sldMk cId="3140985402" sldId="281"/>
            <ac:spMk id="19" creationId="{68451DCE-129E-43B6-BA50-3C8339E4618E}"/>
          </ac:spMkLst>
        </pc:spChg>
        <pc:picChg chg="add mod ord">
          <ac:chgData name="vijay kumar reddy jetty" userId="a765016dae462b88" providerId="LiveId" clId="{D545AD62-6868-41EE-8360-8EA977194234}" dt="2020-11-22T01:23:44.347" v="9691" actId="26606"/>
          <ac:picMkLst>
            <pc:docMk/>
            <pc:sldMk cId="3140985402" sldId="281"/>
            <ac:picMk id="4" creationId="{CA524006-8319-4416-9577-2C7D75F018D0}"/>
          </ac:picMkLst>
        </pc:picChg>
        <pc:picChg chg="add mod">
          <ac:chgData name="vijay kumar reddy jetty" userId="a765016dae462b88" providerId="LiveId" clId="{D545AD62-6868-41EE-8360-8EA977194234}" dt="2020-11-22T01:25:30.601" v="9714" actId="1076"/>
          <ac:picMkLst>
            <pc:docMk/>
            <pc:sldMk cId="3140985402" sldId="281"/>
            <ac:picMk id="6" creationId="{62E42540-C76C-402F-8CAB-BC3F2AE8636E}"/>
          </ac:picMkLst>
        </pc:picChg>
      </pc:sldChg>
      <pc:sldChg chg="addSp delSp modSp new mod setBg modAnim">
        <pc:chgData name="vijay kumar reddy jetty" userId="a765016dae462b88" providerId="LiveId" clId="{D545AD62-6868-41EE-8360-8EA977194234}" dt="2020-11-22T01:39:59.317" v="9990" actId="1076"/>
        <pc:sldMkLst>
          <pc:docMk/>
          <pc:sldMk cId="3613057666" sldId="282"/>
        </pc:sldMkLst>
        <pc:spChg chg="del mod">
          <ac:chgData name="vijay kumar reddy jetty" userId="a765016dae462b88" providerId="LiveId" clId="{D545AD62-6868-41EE-8360-8EA977194234}" dt="2020-11-22T01:26:28.129" v="9720" actId="21"/>
          <ac:spMkLst>
            <pc:docMk/>
            <pc:sldMk cId="3613057666" sldId="282"/>
            <ac:spMk id="2" creationId="{7E4D0C4D-C4EC-45B3-B493-3CAB7D7C6B88}"/>
          </ac:spMkLst>
        </pc:spChg>
        <pc:spChg chg="del mod">
          <ac:chgData name="vijay kumar reddy jetty" userId="a765016dae462b88" providerId="LiveId" clId="{D545AD62-6868-41EE-8360-8EA977194234}" dt="2020-11-22T01:26:33.225" v="9721" actId="21"/>
          <ac:spMkLst>
            <pc:docMk/>
            <pc:sldMk cId="3613057666" sldId="282"/>
            <ac:spMk id="3" creationId="{FAE47C42-409B-47D1-9FCA-5EA43FC4F50B}"/>
          </ac:spMkLst>
        </pc:spChg>
        <pc:spChg chg="add mod">
          <ac:chgData name="vijay kumar reddy jetty" userId="a765016dae462b88" providerId="LiveId" clId="{D545AD62-6868-41EE-8360-8EA977194234}" dt="2020-11-22T01:37:57.318" v="9979" actId="207"/>
          <ac:spMkLst>
            <pc:docMk/>
            <pc:sldMk cId="3613057666" sldId="282"/>
            <ac:spMk id="7" creationId="{59C03BDE-6A3C-4899-A51B-8A04C9E09C1F}"/>
          </ac:spMkLst>
        </pc:spChg>
        <pc:spChg chg="add">
          <ac:chgData name="vijay kumar reddy jetty" userId="a765016dae462b88" providerId="LiveId" clId="{D545AD62-6868-41EE-8360-8EA977194234}" dt="2020-11-22T01:26:03.862" v="9717" actId="26606"/>
          <ac:spMkLst>
            <pc:docMk/>
            <pc:sldMk cId="3613057666" sldId="282"/>
            <ac:spMk id="9" creationId="{10CE40DC-5723-449B-A365-A61D8C262E93}"/>
          </ac:spMkLst>
        </pc:spChg>
        <pc:spChg chg="add">
          <ac:chgData name="vijay kumar reddy jetty" userId="a765016dae462b88" providerId="LiveId" clId="{D545AD62-6868-41EE-8360-8EA977194234}" dt="2020-11-22T01:26:03.862" v="9717" actId="26606"/>
          <ac:spMkLst>
            <pc:docMk/>
            <pc:sldMk cId="3613057666" sldId="282"/>
            <ac:spMk id="11" creationId="{28207E96-6DFF-4119-B2EA-3299067D2F45}"/>
          </ac:spMkLst>
        </pc:spChg>
        <pc:spChg chg="add">
          <ac:chgData name="vijay kumar reddy jetty" userId="a765016dae462b88" providerId="LiveId" clId="{D545AD62-6868-41EE-8360-8EA977194234}" dt="2020-11-22T01:26:03.862" v="9717" actId="26606"/>
          <ac:spMkLst>
            <pc:docMk/>
            <pc:sldMk cId="3613057666" sldId="282"/>
            <ac:spMk id="13" creationId="{9E223C86-12C5-4A60-A21A-D7FC75EFC658}"/>
          </ac:spMkLst>
        </pc:spChg>
        <pc:spChg chg="add mod">
          <ac:chgData name="vijay kumar reddy jetty" userId="a765016dae462b88" providerId="LiveId" clId="{D545AD62-6868-41EE-8360-8EA977194234}" dt="2020-11-22T01:39:59.317" v="9990" actId="1076"/>
          <ac:spMkLst>
            <pc:docMk/>
            <pc:sldMk cId="3613057666" sldId="282"/>
            <ac:spMk id="14" creationId="{07E859BA-F166-41A4-B3A2-ADBEB94A9B0C}"/>
          </ac:spMkLst>
        </pc:spChg>
        <pc:spChg chg="add">
          <ac:chgData name="vijay kumar reddy jetty" userId="a765016dae462b88" providerId="LiveId" clId="{D545AD62-6868-41EE-8360-8EA977194234}" dt="2020-11-22T01:26:03.862" v="9717" actId="26606"/>
          <ac:spMkLst>
            <pc:docMk/>
            <pc:sldMk cId="3613057666" sldId="282"/>
            <ac:spMk id="15" creationId="{FA573AF0-3C0B-4895-A7A6-F41B03211538}"/>
          </ac:spMkLst>
        </pc:spChg>
        <pc:spChg chg="add">
          <ac:chgData name="vijay kumar reddy jetty" userId="a765016dae462b88" providerId="LiveId" clId="{D545AD62-6868-41EE-8360-8EA977194234}" dt="2020-11-22T01:26:03.862" v="9717" actId="26606"/>
          <ac:spMkLst>
            <pc:docMk/>
            <pc:sldMk cId="3613057666" sldId="282"/>
            <ac:spMk id="17" creationId="{62442AC3-A9B0-4865-8A8A-1504FFC6E4D0}"/>
          </ac:spMkLst>
        </pc:spChg>
        <pc:spChg chg="add">
          <ac:chgData name="vijay kumar reddy jetty" userId="a765016dae462b88" providerId="LiveId" clId="{D545AD62-6868-41EE-8360-8EA977194234}" dt="2020-11-22T01:26:03.862" v="9717" actId="26606"/>
          <ac:spMkLst>
            <pc:docMk/>
            <pc:sldMk cId="3613057666" sldId="282"/>
            <ac:spMk id="19" creationId="{68451DCE-129E-43B6-BA50-3C8339E4618E}"/>
          </ac:spMkLst>
        </pc:spChg>
        <pc:picChg chg="add mod ord">
          <ac:chgData name="vijay kumar reddy jetty" userId="a765016dae462b88" providerId="LiveId" clId="{D545AD62-6868-41EE-8360-8EA977194234}" dt="2020-11-22T01:26:03.862" v="9717" actId="26606"/>
          <ac:picMkLst>
            <pc:docMk/>
            <pc:sldMk cId="3613057666" sldId="282"/>
            <ac:picMk id="4" creationId="{62FFC9E1-2746-4198-BAB3-9CB54450F392}"/>
          </ac:picMkLst>
        </pc:picChg>
        <pc:picChg chg="add mod">
          <ac:chgData name="vijay kumar reddy jetty" userId="a765016dae462b88" providerId="LiveId" clId="{D545AD62-6868-41EE-8360-8EA977194234}" dt="2020-11-22T01:36:26.900" v="9961" actId="1076"/>
          <ac:picMkLst>
            <pc:docMk/>
            <pc:sldMk cId="3613057666" sldId="282"/>
            <ac:picMk id="6" creationId="{76AFD767-58A1-4EF7-9282-043BBF0C868D}"/>
          </ac:picMkLst>
        </pc:picChg>
      </pc:sldChg>
      <pc:sldMasterChg chg="setBg modSldLayout">
        <pc:chgData name="vijay kumar reddy jetty" userId="a765016dae462b88" providerId="LiveId" clId="{D545AD62-6868-41EE-8360-8EA977194234}" dt="2020-11-22T01:26:12.452" v="9719"/>
        <pc:sldMasterMkLst>
          <pc:docMk/>
          <pc:sldMasterMk cId="3312265384" sldId="2147483739"/>
        </pc:sldMasterMkLst>
        <pc:sldLayoutChg chg="setBg">
          <pc:chgData name="vijay kumar reddy jetty" userId="a765016dae462b88" providerId="LiveId" clId="{D545AD62-6868-41EE-8360-8EA977194234}" dt="2020-11-22T01:26:12.452" v="9719"/>
          <pc:sldLayoutMkLst>
            <pc:docMk/>
            <pc:sldMasterMk cId="3312265384" sldId="2147483739"/>
            <pc:sldLayoutMk cId="30403542" sldId="2147483728"/>
          </pc:sldLayoutMkLst>
        </pc:sldLayoutChg>
        <pc:sldLayoutChg chg="setBg">
          <pc:chgData name="vijay kumar reddy jetty" userId="a765016dae462b88" providerId="LiveId" clId="{D545AD62-6868-41EE-8360-8EA977194234}" dt="2020-11-22T01:26:12.452" v="9719"/>
          <pc:sldLayoutMkLst>
            <pc:docMk/>
            <pc:sldMasterMk cId="3312265384" sldId="2147483739"/>
            <pc:sldLayoutMk cId="3136442631" sldId="2147483729"/>
          </pc:sldLayoutMkLst>
        </pc:sldLayoutChg>
        <pc:sldLayoutChg chg="setBg">
          <pc:chgData name="vijay kumar reddy jetty" userId="a765016dae462b88" providerId="LiveId" clId="{D545AD62-6868-41EE-8360-8EA977194234}" dt="2020-11-22T01:26:12.452" v="9719"/>
          <pc:sldLayoutMkLst>
            <pc:docMk/>
            <pc:sldMasterMk cId="3312265384" sldId="2147483739"/>
            <pc:sldLayoutMk cId="1393028355" sldId="2147483730"/>
          </pc:sldLayoutMkLst>
        </pc:sldLayoutChg>
        <pc:sldLayoutChg chg="setBg">
          <pc:chgData name="vijay kumar reddy jetty" userId="a765016dae462b88" providerId="LiveId" clId="{D545AD62-6868-41EE-8360-8EA977194234}" dt="2020-11-22T01:26:12.452" v="9719"/>
          <pc:sldLayoutMkLst>
            <pc:docMk/>
            <pc:sldMasterMk cId="3312265384" sldId="2147483739"/>
            <pc:sldLayoutMk cId="970344954" sldId="2147483731"/>
          </pc:sldLayoutMkLst>
        </pc:sldLayoutChg>
        <pc:sldLayoutChg chg="setBg">
          <pc:chgData name="vijay kumar reddy jetty" userId="a765016dae462b88" providerId="LiveId" clId="{D545AD62-6868-41EE-8360-8EA977194234}" dt="2020-11-22T01:26:12.452" v="9719"/>
          <pc:sldLayoutMkLst>
            <pc:docMk/>
            <pc:sldMasterMk cId="3312265384" sldId="2147483739"/>
            <pc:sldLayoutMk cId="36546680" sldId="2147483732"/>
          </pc:sldLayoutMkLst>
        </pc:sldLayoutChg>
        <pc:sldLayoutChg chg="setBg">
          <pc:chgData name="vijay kumar reddy jetty" userId="a765016dae462b88" providerId="LiveId" clId="{D545AD62-6868-41EE-8360-8EA977194234}" dt="2020-11-22T01:26:12.452" v="9719"/>
          <pc:sldLayoutMkLst>
            <pc:docMk/>
            <pc:sldMasterMk cId="3312265384" sldId="2147483739"/>
            <pc:sldLayoutMk cId="2524211499" sldId="2147483733"/>
          </pc:sldLayoutMkLst>
        </pc:sldLayoutChg>
        <pc:sldLayoutChg chg="setBg">
          <pc:chgData name="vijay kumar reddy jetty" userId="a765016dae462b88" providerId="LiveId" clId="{D545AD62-6868-41EE-8360-8EA977194234}" dt="2020-11-22T01:26:12.452" v="9719"/>
          <pc:sldLayoutMkLst>
            <pc:docMk/>
            <pc:sldMasterMk cId="3312265384" sldId="2147483739"/>
            <pc:sldLayoutMk cId="2115298322" sldId="2147483734"/>
          </pc:sldLayoutMkLst>
        </pc:sldLayoutChg>
        <pc:sldLayoutChg chg="setBg">
          <pc:chgData name="vijay kumar reddy jetty" userId="a765016dae462b88" providerId="LiveId" clId="{D545AD62-6868-41EE-8360-8EA977194234}" dt="2020-11-22T01:26:12.452" v="9719"/>
          <pc:sldLayoutMkLst>
            <pc:docMk/>
            <pc:sldMasterMk cId="3312265384" sldId="2147483739"/>
            <pc:sldLayoutMk cId="3629642029" sldId="2147483735"/>
          </pc:sldLayoutMkLst>
        </pc:sldLayoutChg>
        <pc:sldLayoutChg chg="setBg">
          <pc:chgData name="vijay kumar reddy jetty" userId="a765016dae462b88" providerId="LiveId" clId="{D545AD62-6868-41EE-8360-8EA977194234}" dt="2020-11-22T01:26:12.452" v="9719"/>
          <pc:sldLayoutMkLst>
            <pc:docMk/>
            <pc:sldMasterMk cId="3312265384" sldId="2147483739"/>
            <pc:sldLayoutMk cId="2822818844" sldId="2147483736"/>
          </pc:sldLayoutMkLst>
        </pc:sldLayoutChg>
        <pc:sldLayoutChg chg="setBg">
          <pc:chgData name="vijay kumar reddy jetty" userId="a765016dae462b88" providerId="LiveId" clId="{D545AD62-6868-41EE-8360-8EA977194234}" dt="2020-11-22T01:26:12.452" v="9719"/>
          <pc:sldLayoutMkLst>
            <pc:docMk/>
            <pc:sldMasterMk cId="3312265384" sldId="2147483739"/>
            <pc:sldLayoutMk cId="3382481261" sldId="2147483737"/>
          </pc:sldLayoutMkLst>
        </pc:sldLayoutChg>
        <pc:sldLayoutChg chg="setBg">
          <pc:chgData name="vijay kumar reddy jetty" userId="a765016dae462b88" providerId="LiveId" clId="{D545AD62-6868-41EE-8360-8EA977194234}" dt="2020-11-22T01:26:12.452" v="9719"/>
          <pc:sldLayoutMkLst>
            <pc:docMk/>
            <pc:sldMasterMk cId="3312265384" sldId="2147483739"/>
            <pc:sldLayoutMk cId="1036247691" sldId="2147483738"/>
          </pc:sldLayoutMkLst>
        </pc:sldLayoutChg>
      </pc:sldMaster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java</c:v>
                </c:pt>
              </c:strCache>
            </c:strRef>
          </c:tx>
          <c:spPr>
            <a:solidFill>
              <a:srgbClr val="FFC000"/>
            </a:solidFill>
            <a:ln>
              <a:solidFill>
                <a:srgbClr val="FFC000"/>
              </a:solidFill>
            </a:ln>
            <a:effectLst/>
          </c:spPr>
          <c:invertIfNegative val="0"/>
          <c:cat>
            <c:strRef>
              <c:f>Sheet1!$A$2:$A$8</c:f>
              <c:strCache>
                <c:ptCount val="7"/>
                <c:pt idx="0">
                  <c:v>Vijay</c:v>
                </c:pt>
                <c:pt idx="1">
                  <c:v>Dinesh</c:v>
                </c:pt>
                <c:pt idx="2">
                  <c:v>Venkat</c:v>
                </c:pt>
                <c:pt idx="3">
                  <c:v>Sai</c:v>
                </c:pt>
                <c:pt idx="4">
                  <c:v>Srikanth</c:v>
                </c:pt>
                <c:pt idx="5">
                  <c:v>Navya</c:v>
                </c:pt>
                <c:pt idx="6">
                  <c:v>Kalyan</c:v>
                </c:pt>
              </c:strCache>
            </c:strRef>
          </c:cat>
          <c:val>
            <c:numRef>
              <c:f>Sheet1!$B$2:$B$8</c:f>
              <c:numCache>
                <c:formatCode>General</c:formatCode>
                <c:ptCount val="7"/>
                <c:pt idx="0">
                  <c:v>4</c:v>
                </c:pt>
                <c:pt idx="1">
                  <c:v>4</c:v>
                </c:pt>
                <c:pt idx="2">
                  <c:v>4</c:v>
                </c:pt>
                <c:pt idx="3">
                  <c:v>4</c:v>
                </c:pt>
                <c:pt idx="4">
                  <c:v>3</c:v>
                </c:pt>
                <c:pt idx="5">
                  <c:v>3</c:v>
                </c:pt>
                <c:pt idx="6">
                  <c:v>3</c:v>
                </c:pt>
              </c:numCache>
            </c:numRef>
          </c:val>
          <c:extLst>
            <c:ext xmlns:c16="http://schemas.microsoft.com/office/drawing/2014/chart" uri="{C3380CC4-5D6E-409C-BE32-E72D297353CC}">
              <c16:uniqueId val="{00000000-1885-4FC2-B8FE-C1F868994722}"/>
            </c:ext>
          </c:extLst>
        </c:ser>
        <c:ser>
          <c:idx val="1"/>
          <c:order val="1"/>
          <c:tx>
            <c:strRef>
              <c:f>Sheet1!$C$1</c:f>
              <c:strCache>
                <c:ptCount val="1"/>
                <c:pt idx="0">
                  <c:v>xml</c:v>
                </c:pt>
              </c:strCache>
            </c:strRef>
          </c:tx>
          <c:spPr>
            <a:solidFill>
              <a:schemeClr val="accent5">
                <a:lumMod val="60000"/>
                <a:lumOff val="40000"/>
              </a:schemeClr>
            </a:solidFill>
            <a:ln>
              <a:noFill/>
            </a:ln>
            <a:effectLst/>
          </c:spPr>
          <c:invertIfNegative val="0"/>
          <c:cat>
            <c:strRef>
              <c:f>Sheet1!$A$2:$A$8</c:f>
              <c:strCache>
                <c:ptCount val="7"/>
                <c:pt idx="0">
                  <c:v>Vijay</c:v>
                </c:pt>
                <c:pt idx="1">
                  <c:v>Dinesh</c:v>
                </c:pt>
                <c:pt idx="2">
                  <c:v>Venkat</c:v>
                </c:pt>
                <c:pt idx="3">
                  <c:v>Sai</c:v>
                </c:pt>
                <c:pt idx="4">
                  <c:v>Srikanth</c:v>
                </c:pt>
                <c:pt idx="5">
                  <c:v>Navya</c:v>
                </c:pt>
                <c:pt idx="6">
                  <c:v>Kalyan</c:v>
                </c:pt>
              </c:strCache>
            </c:strRef>
          </c:cat>
          <c:val>
            <c:numRef>
              <c:f>Sheet1!$C$2:$C$8</c:f>
              <c:numCache>
                <c:formatCode>General</c:formatCode>
                <c:ptCount val="7"/>
                <c:pt idx="0">
                  <c:v>4</c:v>
                </c:pt>
                <c:pt idx="1">
                  <c:v>4</c:v>
                </c:pt>
                <c:pt idx="2">
                  <c:v>2</c:v>
                </c:pt>
                <c:pt idx="3">
                  <c:v>2</c:v>
                </c:pt>
                <c:pt idx="4">
                  <c:v>3</c:v>
                </c:pt>
                <c:pt idx="5">
                  <c:v>4</c:v>
                </c:pt>
                <c:pt idx="6">
                  <c:v>4</c:v>
                </c:pt>
              </c:numCache>
            </c:numRef>
          </c:val>
          <c:extLst>
            <c:ext xmlns:c16="http://schemas.microsoft.com/office/drawing/2014/chart" uri="{C3380CC4-5D6E-409C-BE32-E72D297353CC}">
              <c16:uniqueId val="{00000001-1885-4FC2-B8FE-C1F868994722}"/>
            </c:ext>
          </c:extLst>
        </c:ser>
        <c:ser>
          <c:idx val="2"/>
          <c:order val="2"/>
          <c:tx>
            <c:strRef>
              <c:f>Sheet1!$D$1</c:f>
              <c:strCache>
                <c:ptCount val="1"/>
                <c:pt idx="0">
                  <c:v>php</c:v>
                </c:pt>
              </c:strCache>
            </c:strRef>
          </c:tx>
          <c:spPr>
            <a:solidFill>
              <a:schemeClr val="accent6">
                <a:lumMod val="60000"/>
                <a:lumOff val="40000"/>
              </a:schemeClr>
            </a:solidFill>
            <a:ln>
              <a:noFill/>
            </a:ln>
            <a:effectLst/>
          </c:spPr>
          <c:invertIfNegative val="0"/>
          <c:cat>
            <c:strRef>
              <c:f>Sheet1!$A$2:$A$8</c:f>
              <c:strCache>
                <c:ptCount val="7"/>
                <c:pt idx="0">
                  <c:v>Vijay</c:v>
                </c:pt>
                <c:pt idx="1">
                  <c:v>Dinesh</c:v>
                </c:pt>
                <c:pt idx="2">
                  <c:v>Venkat</c:v>
                </c:pt>
                <c:pt idx="3">
                  <c:v>Sai</c:v>
                </c:pt>
                <c:pt idx="4">
                  <c:v>Srikanth</c:v>
                </c:pt>
                <c:pt idx="5">
                  <c:v>Navya</c:v>
                </c:pt>
                <c:pt idx="6">
                  <c:v>Kalyan</c:v>
                </c:pt>
              </c:strCache>
            </c:strRef>
          </c:cat>
          <c:val>
            <c:numRef>
              <c:f>Sheet1!$D$2:$D$8</c:f>
              <c:numCache>
                <c:formatCode>General</c:formatCode>
                <c:ptCount val="7"/>
                <c:pt idx="0">
                  <c:v>4</c:v>
                </c:pt>
                <c:pt idx="1">
                  <c:v>4</c:v>
                </c:pt>
                <c:pt idx="2">
                  <c:v>3</c:v>
                </c:pt>
                <c:pt idx="3">
                  <c:v>4</c:v>
                </c:pt>
                <c:pt idx="4">
                  <c:v>5</c:v>
                </c:pt>
                <c:pt idx="5">
                  <c:v>3</c:v>
                </c:pt>
                <c:pt idx="6">
                  <c:v>3</c:v>
                </c:pt>
              </c:numCache>
            </c:numRef>
          </c:val>
          <c:extLst>
            <c:ext xmlns:c16="http://schemas.microsoft.com/office/drawing/2014/chart" uri="{C3380CC4-5D6E-409C-BE32-E72D297353CC}">
              <c16:uniqueId val="{00000002-1885-4FC2-B8FE-C1F868994722}"/>
            </c:ext>
          </c:extLst>
        </c:ser>
        <c:dLbls>
          <c:showLegendKey val="0"/>
          <c:showVal val="0"/>
          <c:showCatName val="0"/>
          <c:showSerName val="0"/>
          <c:showPercent val="0"/>
          <c:showBubbleSize val="0"/>
        </c:dLbls>
        <c:gapWidth val="219"/>
        <c:overlap val="-27"/>
        <c:axId val="452928480"/>
        <c:axId val="381289344"/>
      </c:barChart>
      <c:catAx>
        <c:axId val="4529284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81289344"/>
        <c:crosses val="autoZero"/>
        <c:auto val="1"/>
        <c:lblAlgn val="ctr"/>
        <c:lblOffset val="100"/>
        <c:noMultiLvlLbl val="0"/>
      </c:catAx>
      <c:valAx>
        <c:axId val="38128934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45292848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_rels/data1.xml.rels><?xml version="1.0" encoding="UTF-8" standalone="yes"?>
<Relationships xmlns="http://schemas.openxmlformats.org/package/2006/relationships"><Relationship Id="rId8" Type="http://schemas.openxmlformats.org/officeDocument/2006/relationships/image" Target="../media/image10.svg"/><Relationship Id="rId13" Type="http://schemas.openxmlformats.org/officeDocument/2006/relationships/image" Target="../media/image15.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sv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 Id="rId14" Type="http://schemas.openxmlformats.org/officeDocument/2006/relationships/image" Target="../media/image16.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0.svg"/><Relationship Id="rId13" Type="http://schemas.openxmlformats.org/officeDocument/2006/relationships/image" Target="../media/image15.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sv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 Id="rId14" Type="http://schemas.openxmlformats.org/officeDocument/2006/relationships/image" Target="../media/image16.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C1AD410-DD11-43EF-B89A-1979741431FF}"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0E940400-4450-468C-9264-77FCD2B4F695}">
      <dgm:prSet/>
      <dgm:spPr/>
      <dgm:t>
        <a:bodyPr/>
        <a:lstStyle/>
        <a:p>
          <a:pPr>
            <a:lnSpc>
              <a:spcPct val="100000"/>
            </a:lnSpc>
          </a:pPr>
          <a:r>
            <a:rPr lang="en-CA" dirty="0"/>
            <a:t>The advertisements shall take initial load time to display, depending on internet connection strength.</a:t>
          </a:r>
          <a:endParaRPr lang="en-US" dirty="0"/>
        </a:p>
      </dgm:t>
    </dgm:pt>
    <dgm:pt modelId="{BE8C40B4-D40D-4D60-8F2B-D6E15383F94A}" type="parTrans" cxnId="{6161D7E8-DB29-4E14-82BC-DC7C03E1BA6E}">
      <dgm:prSet/>
      <dgm:spPr/>
      <dgm:t>
        <a:bodyPr/>
        <a:lstStyle/>
        <a:p>
          <a:endParaRPr lang="en-US"/>
        </a:p>
      </dgm:t>
    </dgm:pt>
    <dgm:pt modelId="{3BEA18BA-2BE1-449B-9B11-4F4924594669}" type="sibTrans" cxnId="{6161D7E8-DB29-4E14-82BC-DC7C03E1BA6E}">
      <dgm:prSet/>
      <dgm:spPr/>
      <dgm:t>
        <a:bodyPr/>
        <a:lstStyle/>
        <a:p>
          <a:pPr>
            <a:lnSpc>
              <a:spcPct val="100000"/>
            </a:lnSpc>
          </a:pPr>
          <a:endParaRPr lang="en-US"/>
        </a:p>
      </dgm:t>
    </dgm:pt>
    <dgm:pt modelId="{377B7E85-A371-4627-9D13-A83303A86F33}">
      <dgm:prSet/>
      <dgm:spPr/>
      <dgm:t>
        <a:bodyPr/>
        <a:lstStyle/>
        <a:p>
          <a:pPr>
            <a:lnSpc>
              <a:spcPct val="100000"/>
            </a:lnSpc>
          </a:pPr>
          <a:r>
            <a:rPr lang="en-CA" dirty="0"/>
            <a:t>Accessibility to next page and to refresh the page must be done corresponding to set timer.</a:t>
          </a:r>
          <a:endParaRPr lang="en-US" dirty="0"/>
        </a:p>
      </dgm:t>
    </dgm:pt>
    <dgm:pt modelId="{67168DD9-CD0E-442F-9615-729B0AF2A832}" type="parTrans" cxnId="{6A6841EA-1CBA-43D1-9B32-CE4A23B5488D}">
      <dgm:prSet/>
      <dgm:spPr/>
      <dgm:t>
        <a:bodyPr/>
        <a:lstStyle/>
        <a:p>
          <a:endParaRPr lang="en-US"/>
        </a:p>
      </dgm:t>
    </dgm:pt>
    <dgm:pt modelId="{421EAD8B-C548-4995-90F6-B07EEF9E5733}" type="sibTrans" cxnId="{6A6841EA-1CBA-43D1-9B32-CE4A23B5488D}">
      <dgm:prSet/>
      <dgm:spPr/>
      <dgm:t>
        <a:bodyPr/>
        <a:lstStyle/>
        <a:p>
          <a:pPr>
            <a:lnSpc>
              <a:spcPct val="100000"/>
            </a:lnSpc>
          </a:pPr>
          <a:endParaRPr lang="en-US"/>
        </a:p>
      </dgm:t>
    </dgm:pt>
    <dgm:pt modelId="{77C60AF5-B0F1-479C-8F03-6B0F20685A11}">
      <dgm:prSet/>
      <dgm:spPr/>
      <dgm:t>
        <a:bodyPr/>
        <a:lstStyle/>
        <a:p>
          <a:pPr>
            <a:lnSpc>
              <a:spcPct val="100000"/>
            </a:lnSpc>
          </a:pPr>
          <a:r>
            <a:rPr lang="en-CA"/>
            <a:t>Platform to run the app must be Android.</a:t>
          </a:r>
          <a:endParaRPr lang="en-US"/>
        </a:p>
      </dgm:t>
    </dgm:pt>
    <dgm:pt modelId="{6BA42FBF-E491-410E-9923-49D535836A91}" type="parTrans" cxnId="{04001812-19F8-4B4C-9785-632218C3D683}">
      <dgm:prSet/>
      <dgm:spPr/>
      <dgm:t>
        <a:bodyPr/>
        <a:lstStyle/>
        <a:p>
          <a:endParaRPr lang="en-US"/>
        </a:p>
      </dgm:t>
    </dgm:pt>
    <dgm:pt modelId="{26DBE8B0-CCE6-42FE-9F77-9FFFF42DA439}" type="sibTrans" cxnId="{04001812-19F8-4B4C-9785-632218C3D683}">
      <dgm:prSet/>
      <dgm:spPr/>
      <dgm:t>
        <a:bodyPr/>
        <a:lstStyle/>
        <a:p>
          <a:pPr>
            <a:lnSpc>
              <a:spcPct val="100000"/>
            </a:lnSpc>
          </a:pPr>
          <a:endParaRPr lang="en-US"/>
        </a:p>
      </dgm:t>
    </dgm:pt>
    <dgm:pt modelId="{C259A671-35EA-4A9A-8225-6BBC0FD85009}">
      <dgm:prSet/>
      <dgm:spPr/>
      <dgm:t>
        <a:bodyPr/>
        <a:lstStyle/>
        <a:p>
          <a:pPr>
            <a:lnSpc>
              <a:spcPct val="100000"/>
            </a:lnSpc>
          </a:pPr>
          <a:r>
            <a:rPr lang="en-CA"/>
            <a:t>The application should only allow the authorised users to get access to verify/deny the property posts.</a:t>
          </a:r>
          <a:endParaRPr lang="en-US"/>
        </a:p>
      </dgm:t>
    </dgm:pt>
    <dgm:pt modelId="{7B256A31-FC6E-4918-AE1E-A51F62C0DFDC}" type="parTrans" cxnId="{DE569A85-7AA3-49A0-B5EF-39B490F82280}">
      <dgm:prSet/>
      <dgm:spPr/>
      <dgm:t>
        <a:bodyPr/>
        <a:lstStyle/>
        <a:p>
          <a:endParaRPr lang="en-US"/>
        </a:p>
      </dgm:t>
    </dgm:pt>
    <dgm:pt modelId="{49AFC9AD-3F81-445C-8880-1CBA68E5EFA6}" type="sibTrans" cxnId="{DE569A85-7AA3-49A0-B5EF-39B490F82280}">
      <dgm:prSet/>
      <dgm:spPr/>
      <dgm:t>
        <a:bodyPr/>
        <a:lstStyle/>
        <a:p>
          <a:pPr>
            <a:lnSpc>
              <a:spcPct val="100000"/>
            </a:lnSpc>
          </a:pPr>
          <a:endParaRPr lang="en-US"/>
        </a:p>
      </dgm:t>
    </dgm:pt>
    <dgm:pt modelId="{74D122B7-14A3-46CB-ACB6-2F92D7397B09}">
      <dgm:prSet/>
      <dgm:spPr/>
      <dgm:t>
        <a:bodyPr/>
        <a:lstStyle/>
        <a:p>
          <a:pPr>
            <a:lnSpc>
              <a:spcPct val="100000"/>
            </a:lnSpc>
          </a:pPr>
          <a:r>
            <a:rPr lang="en-CA" dirty="0"/>
            <a:t>An interface must be easy to use from the first time the user interacts with it. The user must be able to understand how the application works.</a:t>
          </a:r>
          <a:endParaRPr lang="en-US" dirty="0"/>
        </a:p>
      </dgm:t>
    </dgm:pt>
    <dgm:pt modelId="{39B4F6AA-E78D-4485-BBD1-3397C4CAE65B}" type="parTrans" cxnId="{21F94179-FB56-4D91-8760-0C56C9648DD8}">
      <dgm:prSet/>
      <dgm:spPr/>
      <dgm:t>
        <a:bodyPr/>
        <a:lstStyle/>
        <a:p>
          <a:endParaRPr lang="en-US"/>
        </a:p>
      </dgm:t>
    </dgm:pt>
    <dgm:pt modelId="{F46DEA97-E0DB-40F7-AC7B-82B32AB3C99A}" type="sibTrans" cxnId="{21F94179-FB56-4D91-8760-0C56C9648DD8}">
      <dgm:prSet/>
      <dgm:spPr/>
      <dgm:t>
        <a:bodyPr/>
        <a:lstStyle/>
        <a:p>
          <a:pPr>
            <a:lnSpc>
              <a:spcPct val="100000"/>
            </a:lnSpc>
          </a:pPr>
          <a:endParaRPr lang="en-US"/>
        </a:p>
      </dgm:t>
    </dgm:pt>
    <dgm:pt modelId="{4FBA6275-79E8-419D-B76A-51047BB62DDB}">
      <dgm:prSet/>
      <dgm:spPr/>
      <dgm:t>
        <a:bodyPr/>
        <a:lstStyle/>
        <a:p>
          <a:pPr>
            <a:lnSpc>
              <a:spcPct val="100000"/>
            </a:lnSpc>
          </a:pPr>
          <a:r>
            <a:rPr lang="en-CA"/>
            <a:t>Key tasks should be made as efficient as possible. It refers to the fact that how the application performs various tasks.</a:t>
          </a:r>
          <a:endParaRPr lang="en-US"/>
        </a:p>
      </dgm:t>
    </dgm:pt>
    <dgm:pt modelId="{B7CD474E-62AC-45AE-B1DA-751C0FF89866}" type="parTrans" cxnId="{D1051F13-CFFF-4062-9341-E339F9598306}">
      <dgm:prSet/>
      <dgm:spPr/>
      <dgm:t>
        <a:bodyPr/>
        <a:lstStyle/>
        <a:p>
          <a:endParaRPr lang="en-US"/>
        </a:p>
      </dgm:t>
    </dgm:pt>
    <dgm:pt modelId="{6414410D-AD8C-41BD-B3E6-04C73276C258}" type="sibTrans" cxnId="{D1051F13-CFFF-4062-9341-E339F9598306}">
      <dgm:prSet/>
      <dgm:spPr/>
      <dgm:t>
        <a:bodyPr/>
        <a:lstStyle/>
        <a:p>
          <a:pPr>
            <a:lnSpc>
              <a:spcPct val="100000"/>
            </a:lnSpc>
          </a:pPr>
          <a:endParaRPr lang="en-US"/>
        </a:p>
      </dgm:t>
    </dgm:pt>
    <dgm:pt modelId="{5A4C9A60-2487-4936-99CC-7F583DB3A05C}">
      <dgm:prSet/>
      <dgm:spPr/>
      <dgm:t>
        <a:bodyPr/>
        <a:lstStyle/>
        <a:p>
          <a:pPr>
            <a:lnSpc>
              <a:spcPct val="100000"/>
            </a:lnSpc>
          </a:pPr>
          <a:r>
            <a:rPr lang="en-CA" dirty="0"/>
            <a:t>English is used for first version later depends upon requirement.</a:t>
          </a:r>
          <a:endParaRPr lang="en-US" dirty="0"/>
        </a:p>
      </dgm:t>
    </dgm:pt>
    <dgm:pt modelId="{FF742452-44EF-4C87-BE20-C7568C2EF6DA}" type="parTrans" cxnId="{3EBF742C-D01C-44DC-8928-540A70EE44BB}">
      <dgm:prSet/>
      <dgm:spPr/>
      <dgm:t>
        <a:bodyPr/>
        <a:lstStyle/>
        <a:p>
          <a:endParaRPr lang="en-US"/>
        </a:p>
      </dgm:t>
    </dgm:pt>
    <dgm:pt modelId="{2E1C676C-93BA-49B0-A676-850563DF4B16}" type="sibTrans" cxnId="{3EBF742C-D01C-44DC-8928-540A70EE44BB}">
      <dgm:prSet/>
      <dgm:spPr/>
      <dgm:t>
        <a:bodyPr/>
        <a:lstStyle/>
        <a:p>
          <a:endParaRPr lang="en-US"/>
        </a:p>
      </dgm:t>
    </dgm:pt>
    <dgm:pt modelId="{763C2DF5-7FCE-4D56-B224-579256F719FE}" type="pres">
      <dgm:prSet presAssocID="{2C1AD410-DD11-43EF-B89A-1979741431FF}" presName="root" presStyleCnt="0">
        <dgm:presLayoutVars>
          <dgm:dir/>
          <dgm:resizeHandles val="exact"/>
        </dgm:presLayoutVars>
      </dgm:prSet>
      <dgm:spPr/>
    </dgm:pt>
    <dgm:pt modelId="{E8B3DCD9-BCC2-4A21-98B1-2567499223A8}" type="pres">
      <dgm:prSet presAssocID="{2C1AD410-DD11-43EF-B89A-1979741431FF}" presName="container" presStyleCnt="0">
        <dgm:presLayoutVars>
          <dgm:dir/>
          <dgm:resizeHandles val="exact"/>
        </dgm:presLayoutVars>
      </dgm:prSet>
      <dgm:spPr/>
    </dgm:pt>
    <dgm:pt modelId="{A0F149E3-910F-4A3D-9209-D33D8EC95E02}" type="pres">
      <dgm:prSet presAssocID="{0E940400-4450-468C-9264-77FCD2B4F695}" presName="compNode" presStyleCnt="0"/>
      <dgm:spPr/>
    </dgm:pt>
    <dgm:pt modelId="{455EE952-CF1B-4D32-A57C-C98EAB948F2F}" type="pres">
      <dgm:prSet presAssocID="{0E940400-4450-468C-9264-77FCD2B4F695}" presName="iconBgRect" presStyleLbl="bgShp" presStyleIdx="0" presStyleCnt="7" custLinFactNeighborX="193"/>
      <dgm:spPr/>
    </dgm:pt>
    <dgm:pt modelId="{ADAE8602-73DF-4620-8D03-B4349B8FC1ED}" type="pres">
      <dgm:prSet presAssocID="{0E940400-4450-468C-9264-77FCD2B4F695}" presName="iconRect" presStyleLbl="node1" presStyleIdx="0" presStyleCnt="7"/>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Flowchart"/>
        </a:ext>
      </dgm:extLst>
    </dgm:pt>
    <dgm:pt modelId="{44452AD7-A199-44D4-890E-3F08F2F6B45E}" type="pres">
      <dgm:prSet presAssocID="{0E940400-4450-468C-9264-77FCD2B4F695}" presName="spaceRect" presStyleCnt="0"/>
      <dgm:spPr/>
    </dgm:pt>
    <dgm:pt modelId="{59E1E5CC-863D-4EFE-85CC-3810D86C78A3}" type="pres">
      <dgm:prSet presAssocID="{0E940400-4450-468C-9264-77FCD2B4F695}" presName="textRect" presStyleLbl="revTx" presStyleIdx="0" presStyleCnt="7">
        <dgm:presLayoutVars>
          <dgm:chMax val="1"/>
          <dgm:chPref val="1"/>
        </dgm:presLayoutVars>
      </dgm:prSet>
      <dgm:spPr/>
    </dgm:pt>
    <dgm:pt modelId="{8405B3BE-C57B-4273-9887-0E84B919147B}" type="pres">
      <dgm:prSet presAssocID="{3BEA18BA-2BE1-449B-9B11-4F4924594669}" presName="sibTrans" presStyleLbl="sibTrans2D1" presStyleIdx="0" presStyleCnt="0"/>
      <dgm:spPr/>
    </dgm:pt>
    <dgm:pt modelId="{909F9CAB-C508-4C51-BF8E-C0135BA78491}" type="pres">
      <dgm:prSet presAssocID="{377B7E85-A371-4627-9D13-A83303A86F33}" presName="compNode" presStyleCnt="0"/>
      <dgm:spPr/>
    </dgm:pt>
    <dgm:pt modelId="{AA8597BD-D3AD-4917-9AA9-D243BB18D918}" type="pres">
      <dgm:prSet presAssocID="{377B7E85-A371-4627-9D13-A83303A86F33}" presName="iconBgRect" presStyleLbl="bgShp" presStyleIdx="1" presStyleCnt="7"/>
      <dgm:spPr/>
    </dgm:pt>
    <dgm:pt modelId="{3F397566-CBC2-4B32-9E2D-A262B72910FE}" type="pres">
      <dgm:prSet presAssocID="{377B7E85-A371-4627-9D13-A83303A86F33}" presName="iconRect" presStyleLbl="node1" presStyleIdx="1" presStyleCnt="7"/>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Checkmark"/>
        </a:ext>
      </dgm:extLst>
    </dgm:pt>
    <dgm:pt modelId="{5ECB88F8-B06B-44A3-8DEA-9CBBD32E6F83}" type="pres">
      <dgm:prSet presAssocID="{377B7E85-A371-4627-9D13-A83303A86F33}" presName="spaceRect" presStyleCnt="0"/>
      <dgm:spPr/>
    </dgm:pt>
    <dgm:pt modelId="{5D92C98F-4CFC-4570-BF28-2D92247454F8}" type="pres">
      <dgm:prSet presAssocID="{377B7E85-A371-4627-9D13-A83303A86F33}" presName="textRect" presStyleLbl="revTx" presStyleIdx="1" presStyleCnt="7" custScaleX="109879">
        <dgm:presLayoutVars>
          <dgm:chMax val="1"/>
          <dgm:chPref val="1"/>
        </dgm:presLayoutVars>
      </dgm:prSet>
      <dgm:spPr/>
    </dgm:pt>
    <dgm:pt modelId="{8F4CFA47-6F28-4F65-AA92-5C06F13DF3B0}" type="pres">
      <dgm:prSet presAssocID="{421EAD8B-C548-4995-90F6-B07EEF9E5733}" presName="sibTrans" presStyleLbl="sibTrans2D1" presStyleIdx="0" presStyleCnt="0"/>
      <dgm:spPr/>
    </dgm:pt>
    <dgm:pt modelId="{3DC4CD3A-6E5F-4268-BF6C-0E633C76EDD5}" type="pres">
      <dgm:prSet presAssocID="{77C60AF5-B0F1-479C-8F03-6B0F20685A11}" presName="compNode" presStyleCnt="0"/>
      <dgm:spPr/>
    </dgm:pt>
    <dgm:pt modelId="{A8371A6A-2C09-488C-8A10-DC6656739922}" type="pres">
      <dgm:prSet presAssocID="{77C60AF5-B0F1-479C-8F03-6B0F20685A11}" presName="iconBgRect" presStyleLbl="bgShp" presStyleIdx="2" presStyleCnt="7"/>
      <dgm:spPr/>
    </dgm:pt>
    <dgm:pt modelId="{D1097DDA-DEBE-4AF6-BF5C-0BFE2906FE36}" type="pres">
      <dgm:prSet presAssocID="{77C60AF5-B0F1-479C-8F03-6B0F20685A11}" presName="iconRect" presStyleLbl="node1" presStyleIdx="2" presStyleCnt="7"/>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Smart Phone"/>
        </a:ext>
      </dgm:extLst>
    </dgm:pt>
    <dgm:pt modelId="{8E91CC97-BD98-4DD1-BD24-1C33F1168D81}" type="pres">
      <dgm:prSet presAssocID="{77C60AF5-B0F1-479C-8F03-6B0F20685A11}" presName="spaceRect" presStyleCnt="0"/>
      <dgm:spPr/>
    </dgm:pt>
    <dgm:pt modelId="{944D361F-6627-4E07-A542-28683262583E}" type="pres">
      <dgm:prSet presAssocID="{77C60AF5-B0F1-479C-8F03-6B0F20685A11}" presName="textRect" presStyleLbl="revTx" presStyleIdx="2" presStyleCnt="7">
        <dgm:presLayoutVars>
          <dgm:chMax val="1"/>
          <dgm:chPref val="1"/>
        </dgm:presLayoutVars>
      </dgm:prSet>
      <dgm:spPr/>
    </dgm:pt>
    <dgm:pt modelId="{97780473-5704-4D43-B97A-3E29649283AA}" type="pres">
      <dgm:prSet presAssocID="{26DBE8B0-CCE6-42FE-9F77-9FFFF42DA439}" presName="sibTrans" presStyleLbl="sibTrans2D1" presStyleIdx="0" presStyleCnt="0"/>
      <dgm:spPr/>
    </dgm:pt>
    <dgm:pt modelId="{272A17C3-68A9-4AFA-B7BA-056B1F599E3C}" type="pres">
      <dgm:prSet presAssocID="{C259A671-35EA-4A9A-8225-6BBC0FD85009}" presName="compNode" presStyleCnt="0"/>
      <dgm:spPr/>
    </dgm:pt>
    <dgm:pt modelId="{509AFF4B-AF9C-4F05-AC08-84D297B5B974}" type="pres">
      <dgm:prSet presAssocID="{C259A671-35EA-4A9A-8225-6BBC0FD85009}" presName="iconBgRect" presStyleLbl="bgShp" presStyleIdx="3" presStyleCnt="7"/>
      <dgm:spPr/>
    </dgm:pt>
    <dgm:pt modelId="{5751B6CF-DF42-47EB-B4B1-3C904ACDDE8A}" type="pres">
      <dgm:prSet presAssocID="{C259A671-35EA-4A9A-8225-6BBC0FD85009}" presName="iconRect" presStyleLbl="node1" presStyleIdx="3" presStyleCnt="7"/>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Close"/>
        </a:ext>
      </dgm:extLst>
    </dgm:pt>
    <dgm:pt modelId="{AEDBE744-3979-4509-B79A-84699577B03A}" type="pres">
      <dgm:prSet presAssocID="{C259A671-35EA-4A9A-8225-6BBC0FD85009}" presName="spaceRect" presStyleCnt="0"/>
      <dgm:spPr/>
    </dgm:pt>
    <dgm:pt modelId="{457F75B8-59D0-4EB8-A308-273CEB562E4A}" type="pres">
      <dgm:prSet presAssocID="{C259A671-35EA-4A9A-8225-6BBC0FD85009}" presName="textRect" presStyleLbl="revTx" presStyleIdx="3" presStyleCnt="7">
        <dgm:presLayoutVars>
          <dgm:chMax val="1"/>
          <dgm:chPref val="1"/>
        </dgm:presLayoutVars>
      </dgm:prSet>
      <dgm:spPr/>
    </dgm:pt>
    <dgm:pt modelId="{04625226-45B0-4DC4-B99B-4B359A303BC8}" type="pres">
      <dgm:prSet presAssocID="{49AFC9AD-3F81-445C-8880-1CBA68E5EFA6}" presName="sibTrans" presStyleLbl="sibTrans2D1" presStyleIdx="0" presStyleCnt="0"/>
      <dgm:spPr/>
    </dgm:pt>
    <dgm:pt modelId="{ACCB94C8-306C-418C-A9F4-90E38EBD690D}" type="pres">
      <dgm:prSet presAssocID="{74D122B7-14A3-46CB-ACB6-2F92D7397B09}" presName="compNode" presStyleCnt="0"/>
      <dgm:spPr/>
    </dgm:pt>
    <dgm:pt modelId="{04ECC006-574E-4683-BA57-044A2ECB4447}" type="pres">
      <dgm:prSet presAssocID="{74D122B7-14A3-46CB-ACB6-2F92D7397B09}" presName="iconBgRect" presStyleLbl="bgShp" presStyleIdx="4" presStyleCnt="7"/>
      <dgm:spPr/>
    </dgm:pt>
    <dgm:pt modelId="{5404C12E-7B3A-45A8-B47E-79BCD049B3D9}" type="pres">
      <dgm:prSet presAssocID="{74D122B7-14A3-46CB-ACB6-2F92D7397B09}" presName="iconRect" presStyleLbl="node1" presStyleIdx="4" presStyleCnt="7"/>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Web Design"/>
        </a:ext>
      </dgm:extLst>
    </dgm:pt>
    <dgm:pt modelId="{F8F81DFF-ED42-4430-9366-4910440C15AA}" type="pres">
      <dgm:prSet presAssocID="{74D122B7-14A3-46CB-ACB6-2F92D7397B09}" presName="spaceRect" presStyleCnt="0"/>
      <dgm:spPr/>
    </dgm:pt>
    <dgm:pt modelId="{95F0BB58-757F-4CA5-8B1C-A8B7988161E5}" type="pres">
      <dgm:prSet presAssocID="{74D122B7-14A3-46CB-ACB6-2F92D7397B09}" presName="textRect" presStyleLbl="revTx" presStyleIdx="4" presStyleCnt="7" custScaleY="159764">
        <dgm:presLayoutVars>
          <dgm:chMax val="1"/>
          <dgm:chPref val="1"/>
        </dgm:presLayoutVars>
      </dgm:prSet>
      <dgm:spPr/>
    </dgm:pt>
    <dgm:pt modelId="{B853C27E-510D-4AEF-89A5-AA3310B888AD}" type="pres">
      <dgm:prSet presAssocID="{F46DEA97-E0DB-40F7-AC7B-82B32AB3C99A}" presName="sibTrans" presStyleLbl="sibTrans2D1" presStyleIdx="0" presStyleCnt="0"/>
      <dgm:spPr/>
    </dgm:pt>
    <dgm:pt modelId="{C6752AF6-F78A-4C17-BBA7-AF047FC9B2B9}" type="pres">
      <dgm:prSet presAssocID="{4FBA6275-79E8-419D-B76A-51047BB62DDB}" presName="compNode" presStyleCnt="0"/>
      <dgm:spPr/>
    </dgm:pt>
    <dgm:pt modelId="{DA8F06C4-0B57-4683-812D-1CC5E3B5A350}" type="pres">
      <dgm:prSet presAssocID="{4FBA6275-79E8-419D-B76A-51047BB62DDB}" presName="iconBgRect" presStyleLbl="bgShp" presStyleIdx="5" presStyleCnt="7"/>
      <dgm:spPr/>
    </dgm:pt>
    <dgm:pt modelId="{98E9E932-392C-4494-9448-66E73A6015AC}" type="pres">
      <dgm:prSet presAssocID="{4FBA6275-79E8-419D-B76A-51047BB62DDB}" presName="iconRect" presStyleLbl="node1" presStyleIdx="5" presStyleCnt="7"/>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dgm:spPr>
      <dgm:extLst>
        <a:ext uri="{E40237B7-FDA0-4F09-8148-C483321AD2D9}">
          <dgm14:cNvPr xmlns:dgm14="http://schemas.microsoft.com/office/drawing/2010/diagram" id="0" name="" descr="Key"/>
        </a:ext>
      </dgm:extLst>
    </dgm:pt>
    <dgm:pt modelId="{E8256E42-8E21-437A-A6CD-E39E9763AF5F}" type="pres">
      <dgm:prSet presAssocID="{4FBA6275-79E8-419D-B76A-51047BB62DDB}" presName="spaceRect" presStyleCnt="0"/>
      <dgm:spPr/>
    </dgm:pt>
    <dgm:pt modelId="{B8659ACD-F4DF-42AF-8136-725B073DE8F9}" type="pres">
      <dgm:prSet presAssocID="{4FBA6275-79E8-419D-B76A-51047BB62DDB}" presName="textRect" presStyleLbl="revTx" presStyleIdx="5" presStyleCnt="7">
        <dgm:presLayoutVars>
          <dgm:chMax val="1"/>
          <dgm:chPref val="1"/>
        </dgm:presLayoutVars>
      </dgm:prSet>
      <dgm:spPr/>
    </dgm:pt>
    <dgm:pt modelId="{10A544FC-349F-4281-B710-681A8AE9A19F}" type="pres">
      <dgm:prSet presAssocID="{6414410D-AD8C-41BD-B3E6-04C73276C258}" presName="sibTrans" presStyleLbl="sibTrans2D1" presStyleIdx="0" presStyleCnt="0"/>
      <dgm:spPr/>
    </dgm:pt>
    <dgm:pt modelId="{FFF366A9-90F8-4D44-A714-C835707F3168}" type="pres">
      <dgm:prSet presAssocID="{5A4C9A60-2487-4936-99CC-7F583DB3A05C}" presName="compNode" presStyleCnt="0"/>
      <dgm:spPr/>
    </dgm:pt>
    <dgm:pt modelId="{4C4FAE4E-9010-4150-9E72-84B9D9ED8E3B}" type="pres">
      <dgm:prSet presAssocID="{5A4C9A60-2487-4936-99CC-7F583DB3A05C}" presName="iconBgRect" presStyleLbl="bgShp" presStyleIdx="6" presStyleCnt="7" custLinFactNeighborX="-354" custLinFactNeighborY="-28931"/>
      <dgm:spPr/>
    </dgm:pt>
    <dgm:pt modelId="{0A264E74-C69B-4226-867C-80D8F2FA8FE8}" type="pres">
      <dgm:prSet presAssocID="{5A4C9A60-2487-4936-99CC-7F583DB3A05C}" presName="iconRect" presStyleLbl="node1" presStyleIdx="6" presStyleCnt="7" custLinFactNeighborX="-1809" custLinFactNeighborY="-58194"/>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dgm:spPr>
      <dgm:extLst>
        <a:ext uri="{E40237B7-FDA0-4F09-8148-C483321AD2D9}">
          <dgm14:cNvPr xmlns:dgm14="http://schemas.microsoft.com/office/drawing/2010/diagram" id="0" name="" descr="Open Book"/>
        </a:ext>
      </dgm:extLst>
    </dgm:pt>
    <dgm:pt modelId="{448441E6-F36E-4F9E-8272-0EC83375F250}" type="pres">
      <dgm:prSet presAssocID="{5A4C9A60-2487-4936-99CC-7F583DB3A05C}" presName="spaceRect" presStyleCnt="0"/>
      <dgm:spPr/>
    </dgm:pt>
    <dgm:pt modelId="{5A45ECF3-362E-412C-8D96-35AB6C2BA66F}" type="pres">
      <dgm:prSet presAssocID="{5A4C9A60-2487-4936-99CC-7F583DB3A05C}" presName="textRect" presStyleLbl="revTx" presStyleIdx="6" presStyleCnt="7" custScaleY="64531" custLinFactNeighborX="-587" custLinFactNeighborY="-39539">
        <dgm:presLayoutVars>
          <dgm:chMax val="1"/>
          <dgm:chPref val="1"/>
        </dgm:presLayoutVars>
      </dgm:prSet>
      <dgm:spPr/>
    </dgm:pt>
  </dgm:ptLst>
  <dgm:cxnLst>
    <dgm:cxn modelId="{15E19D09-0A16-47C0-80C7-B14A0F847685}" type="presOf" srcId="{2C1AD410-DD11-43EF-B89A-1979741431FF}" destId="{763C2DF5-7FCE-4D56-B224-579256F719FE}" srcOrd="0" destOrd="0" presId="urn:microsoft.com/office/officeart/2018/2/layout/IconCircleList"/>
    <dgm:cxn modelId="{04001812-19F8-4B4C-9785-632218C3D683}" srcId="{2C1AD410-DD11-43EF-B89A-1979741431FF}" destId="{77C60AF5-B0F1-479C-8F03-6B0F20685A11}" srcOrd="2" destOrd="0" parTransId="{6BA42FBF-E491-410E-9923-49D535836A91}" sibTransId="{26DBE8B0-CCE6-42FE-9F77-9FFFF42DA439}"/>
    <dgm:cxn modelId="{D1051F13-CFFF-4062-9341-E339F9598306}" srcId="{2C1AD410-DD11-43EF-B89A-1979741431FF}" destId="{4FBA6275-79E8-419D-B76A-51047BB62DDB}" srcOrd="5" destOrd="0" parTransId="{B7CD474E-62AC-45AE-B1DA-751C0FF89866}" sibTransId="{6414410D-AD8C-41BD-B3E6-04C73276C258}"/>
    <dgm:cxn modelId="{8786702A-8DA8-4F8D-A079-6CCB2675E4D7}" type="presOf" srcId="{77C60AF5-B0F1-479C-8F03-6B0F20685A11}" destId="{944D361F-6627-4E07-A542-28683262583E}" srcOrd="0" destOrd="0" presId="urn:microsoft.com/office/officeart/2018/2/layout/IconCircleList"/>
    <dgm:cxn modelId="{D006F12A-533D-4AB0-B3A5-6F61EC5B7243}" type="presOf" srcId="{74D122B7-14A3-46CB-ACB6-2F92D7397B09}" destId="{95F0BB58-757F-4CA5-8B1C-A8B7988161E5}" srcOrd="0" destOrd="0" presId="urn:microsoft.com/office/officeart/2018/2/layout/IconCircleList"/>
    <dgm:cxn modelId="{3EBF742C-D01C-44DC-8928-540A70EE44BB}" srcId="{2C1AD410-DD11-43EF-B89A-1979741431FF}" destId="{5A4C9A60-2487-4936-99CC-7F583DB3A05C}" srcOrd="6" destOrd="0" parTransId="{FF742452-44EF-4C87-BE20-C7568C2EF6DA}" sibTransId="{2E1C676C-93BA-49B0-A676-850563DF4B16}"/>
    <dgm:cxn modelId="{E29B002F-FA1F-4D87-BBB7-AE527797ECBF}" type="presOf" srcId="{377B7E85-A371-4627-9D13-A83303A86F33}" destId="{5D92C98F-4CFC-4570-BF28-2D92247454F8}" srcOrd="0" destOrd="0" presId="urn:microsoft.com/office/officeart/2018/2/layout/IconCircleList"/>
    <dgm:cxn modelId="{0176093D-C2DB-4B2A-8743-D2A80A9679DA}" type="presOf" srcId="{26DBE8B0-CCE6-42FE-9F77-9FFFF42DA439}" destId="{97780473-5704-4D43-B97A-3E29649283AA}" srcOrd="0" destOrd="0" presId="urn:microsoft.com/office/officeart/2018/2/layout/IconCircleList"/>
    <dgm:cxn modelId="{B420385B-BD15-4DA7-8B6E-70222157869D}" type="presOf" srcId="{49AFC9AD-3F81-445C-8880-1CBA68E5EFA6}" destId="{04625226-45B0-4DC4-B99B-4B359A303BC8}" srcOrd="0" destOrd="0" presId="urn:microsoft.com/office/officeart/2018/2/layout/IconCircleList"/>
    <dgm:cxn modelId="{949DF669-4028-4DB5-89D4-5D713B05A22B}" type="presOf" srcId="{421EAD8B-C548-4995-90F6-B07EEF9E5733}" destId="{8F4CFA47-6F28-4F65-AA92-5C06F13DF3B0}" srcOrd="0" destOrd="0" presId="urn:microsoft.com/office/officeart/2018/2/layout/IconCircleList"/>
    <dgm:cxn modelId="{72A6866D-239B-4BA2-A4F7-B78C3C5B15D8}" type="presOf" srcId="{F46DEA97-E0DB-40F7-AC7B-82B32AB3C99A}" destId="{B853C27E-510D-4AEF-89A5-AA3310B888AD}" srcOrd="0" destOrd="0" presId="urn:microsoft.com/office/officeart/2018/2/layout/IconCircleList"/>
    <dgm:cxn modelId="{7C0C7871-C02D-4D50-9300-73BC42331319}" type="presOf" srcId="{3BEA18BA-2BE1-449B-9B11-4F4924594669}" destId="{8405B3BE-C57B-4273-9887-0E84B919147B}" srcOrd="0" destOrd="0" presId="urn:microsoft.com/office/officeart/2018/2/layout/IconCircleList"/>
    <dgm:cxn modelId="{21F94179-FB56-4D91-8760-0C56C9648DD8}" srcId="{2C1AD410-DD11-43EF-B89A-1979741431FF}" destId="{74D122B7-14A3-46CB-ACB6-2F92D7397B09}" srcOrd="4" destOrd="0" parTransId="{39B4F6AA-E78D-4485-BBD1-3397C4CAE65B}" sibTransId="{F46DEA97-E0DB-40F7-AC7B-82B32AB3C99A}"/>
    <dgm:cxn modelId="{2A99747D-E4F6-4855-B5B5-CEDD433BABD8}" type="presOf" srcId="{0E940400-4450-468C-9264-77FCD2B4F695}" destId="{59E1E5CC-863D-4EFE-85CC-3810D86C78A3}" srcOrd="0" destOrd="0" presId="urn:microsoft.com/office/officeart/2018/2/layout/IconCircleList"/>
    <dgm:cxn modelId="{DE569A85-7AA3-49A0-B5EF-39B490F82280}" srcId="{2C1AD410-DD11-43EF-B89A-1979741431FF}" destId="{C259A671-35EA-4A9A-8225-6BBC0FD85009}" srcOrd="3" destOrd="0" parTransId="{7B256A31-FC6E-4918-AE1E-A51F62C0DFDC}" sibTransId="{49AFC9AD-3F81-445C-8880-1CBA68E5EFA6}"/>
    <dgm:cxn modelId="{97915A88-34EC-4392-B96D-15DFF19B807F}" type="presOf" srcId="{6414410D-AD8C-41BD-B3E6-04C73276C258}" destId="{10A544FC-349F-4281-B710-681A8AE9A19F}" srcOrd="0" destOrd="0" presId="urn:microsoft.com/office/officeart/2018/2/layout/IconCircleList"/>
    <dgm:cxn modelId="{64AB098D-6184-40B2-B3DA-22706667BC6F}" type="presOf" srcId="{4FBA6275-79E8-419D-B76A-51047BB62DDB}" destId="{B8659ACD-F4DF-42AF-8136-725B073DE8F9}" srcOrd="0" destOrd="0" presId="urn:microsoft.com/office/officeart/2018/2/layout/IconCircleList"/>
    <dgm:cxn modelId="{3587F298-4AE8-4A60-BD79-475546F83051}" type="presOf" srcId="{5A4C9A60-2487-4936-99CC-7F583DB3A05C}" destId="{5A45ECF3-362E-412C-8D96-35AB6C2BA66F}" srcOrd="0" destOrd="0" presId="urn:microsoft.com/office/officeart/2018/2/layout/IconCircleList"/>
    <dgm:cxn modelId="{6161D7E8-DB29-4E14-82BC-DC7C03E1BA6E}" srcId="{2C1AD410-DD11-43EF-B89A-1979741431FF}" destId="{0E940400-4450-468C-9264-77FCD2B4F695}" srcOrd="0" destOrd="0" parTransId="{BE8C40B4-D40D-4D60-8F2B-D6E15383F94A}" sibTransId="{3BEA18BA-2BE1-449B-9B11-4F4924594669}"/>
    <dgm:cxn modelId="{6A6841EA-1CBA-43D1-9B32-CE4A23B5488D}" srcId="{2C1AD410-DD11-43EF-B89A-1979741431FF}" destId="{377B7E85-A371-4627-9D13-A83303A86F33}" srcOrd="1" destOrd="0" parTransId="{67168DD9-CD0E-442F-9615-729B0AF2A832}" sibTransId="{421EAD8B-C548-4995-90F6-B07EEF9E5733}"/>
    <dgm:cxn modelId="{B5B1DFF7-E91B-4127-AE62-382C4924E0D8}" type="presOf" srcId="{C259A671-35EA-4A9A-8225-6BBC0FD85009}" destId="{457F75B8-59D0-4EB8-A308-273CEB562E4A}" srcOrd="0" destOrd="0" presId="urn:microsoft.com/office/officeart/2018/2/layout/IconCircleList"/>
    <dgm:cxn modelId="{5B18EA81-3D30-49DC-87B6-63A6E6A003FA}" type="presParOf" srcId="{763C2DF5-7FCE-4D56-B224-579256F719FE}" destId="{E8B3DCD9-BCC2-4A21-98B1-2567499223A8}" srcOrd="0" destOrd="0" presId="urn:microsoft.com/office/officeart/2018/2/layout/IconCircleList"/>
    <dgm:cxn modelId="{BF16781E-1BC3-4965-986E-BA7BC45002D2}" type="presParOf" srcId="{E8B3DCD9-BCC2-4A21-98B1-2567499223A8}" destId="{A0F149E3-910F-4A3D-9209-D33D8EC95E02}" srcOrd="0" destOrd="0" presId="urn:microsoft.com/office/officeart/2018/2/layout/IconCircleList"/>
    <dgm:cxn modelId="{2D3D00C1-761F-424B-8F8C-F5FEE3D80A98}" type="presParOf" srcId="{A0F149E3-910F-4A3D-9209-D33D8EC95E02}" destId="{455EE952-CF1B-4D32-A57C-C98EAB948F2F}" srcOrd="0" destOrd="0" presId="urn:microsoft.com/office/officeart/2018/2/layout/IconCircleList"/>
    <dgm:cxn modelId="{64834CE6-E638-4C11-A106-ED6582573A69}" type="presParOf" srcId="{A0F149E3-910F-4A3D-9209-D33D8EC95E02}" destId="{ADAE8602-73DF-4620-8D03-B4349B8FC1ED}" srcOrd="1" destOrd="0" presId="urn:microsoft.com/office/officeart/2018/2/layout/IconCircleList"/>
    <dgm:cxn modelId="{7C9AB725-822F-46BB-A74D-C7CA699465E0}" type="presParOf" srcId="{A0F149E3-910F-4A3D-9209-D33D8EC95E02}" destId="{44452AD7-A199-44D4-890E-3F08F2F6B45E}" srcOrd="2" destOrd="0" presId="urn:microsoft.com/office/officeart/2018/2/layout/IconCircleList"/>
    <dgm:cxn modelId="{4EE1A6E7-F748-492F-9795-3674F2AD5A4E}" type="presParOf" srcId="{A0F149E3-910F-4A3D-9209-D33D8EC95E02}" destId="{59E1E5CC-863D-4EFE-85CC-3810D86C78A3}" srcOrd="3" destOrd="0" presId="urn:microsoft.com/office/officeart/2018/2/layout/IconCircleList"/>
    <dgm:cxn modelId="{F273C379-9385-49E8-9666-40B0CB6D8513}" type="presParOf" srcId="{E8B3DCD9-BCC2-4A21-98B1-2567499223A8}" destId="{8405B3BE-C57B-4273-9887-0E84B919147B}" srcOrd="1" destOrd="0" presId="urn:microsoft.com/office/officeart/2018/2/layout/IconCircleList"/>
    <dgm:cxn modelId="{CFBF6D38-559C-4134-A6E4-221C6F44D669}" type="presParOf" srcId="{E8B3DCD9-BCC2-4A21-98B1-2567499223A8}" destId="{909F9CAB-C508-4C51-BF8E-C0135BA78491}" srcOrd="2" destOrd="0" presId="urn:microsoft.com/office/officeart/2018/2/layout/IconCircleList"/>
    <dgm:cxn modelId="{C9A0F985-F275-478F-9EEB-D3E240292B43}" type="presParOf" srcId="{909F9CAB-C508-4C51-BF8E-C0135BA78491}" destId="{AA8597BD-D3AD-4917-9AA9-D243BB18D918}" srcOrd="0" destOrd="0" presId="urn:microsoft.com/office/officeart/2018/2/layout/IconCircleList"/>
    <dgm:cxn modelId="{7E7211E3-3F4B-430E-8399-1C1F31CD6CE4}" type="presParOf" srcId="{909F9CAB-C508-4C51-BF8E-C0135BA78491}" destId="{3F397566-CBC2-4B32-9E2D-A262B72910FE}" srcOrd="1" destOrd="0" presId="urn:microsoft.com/office/officeart/2018/2/layout/IconCircleList"/>
    <dgm:cxn modelId="{BFB2C8DD-BCF1-4516-B371-9B9A057FE63A}" type="presParOf" srcId="{909F9CAB-C508-4C51-BF8E-C0135BA78491}" destId="{5ECB88F8-B06B-44A3-8DEA-9CBBD32E6F83}" srcOrd="2" destOrd="0" presId="urn:microsoft.com/office/officeart/2018/2/layout/IconCircleList"/>
    <dgm:cxn modelId="{4105C475-EBC3-4C64-8F3D-FC1C1DF5F45A}" type="presParOf" srcId="{909F9CAB-C508-4C51-BF8E-C0135BA78491}" destId="{5D92C98F-4CFC-4570-BF28-2D92247454F8}" srcOrd="3" destOrd="0" presId="urn:microsoft.com/office/officeart/2018/2/layout/IconCircleList"/>
    <dgm:cxn modelId="{A1899632-D94F-4C1A-BBE7-133382FF2C21}" type="presParOf" srcId="{E8B3DCD9-BCC2-4A21-98B1-2567499223A8}" destId="{8F4CFA47-6F28-4F65-AA92-5C06F13DF3B0}" srcOrd="3" destOrd="0" presId="urn:microsoft.com/office/officeart/2018/2/layout/IconCircleList"/>
    <dgm:cxn modelId="{05F93C13-1EBA-4ADE-B5E7-907CB70F03FE}" type="presParOf" srcId="{E8B3DCD9-BCC2-4A21-98B1-2567499223A8}" destId="{3DC4CD3A-6E5F-4268-BF6C-0E633C76EDD5}" srcOrd="4" destOrd="0" presId="urn:microsoft.com/office/officeart/2018/2/layout/IconCircleList"/>
    <dgm:cxn modelId="{CE1C53D4-249A-4E1C-A86E-6DA782F876CF}" type="presParOf" srcId="{3DC4CD3A-6E5F-4268-BF6C-0E633C76EDD5}" destId="{A8371A6A-2C09-488C-8A10-DC6656739922}" srcOrd="0" destOrd="0" presId="urn:microsoft.com/office/officeart/2018/2/layout/IconCircleList"/>
    <dgm:cxn modelId="{30B81964-9595-43DE-A14C-2E5FBB43C737}" type="presParOf" srcId="{3DC4CD3A-6E5F-4268-BF6C-0E633C76EDD5}" destId="{D1097DDA-DEBE-4AF6-BF5C-0BFE2906FE36}" srcOrd="1" destOrd="0" presId="urn:microsoft.com/office/officeart/2018/2/layout/IconCircleList"/>
    <dgm:cxn modelId="{A266DE9F-C6B0-49C2-9155-7E8456788EFC}" type="presParOf" srcId="{3DC4CD3A-6E5F-4268-BF6C-0E633C76EDD5}" destId="{8E91CC97-BD98-4DD1-BD24-1C33F1168D81}" srcOrd="2" destOrd="0" presId="urn:microsoft.com/office/officeart/2018/2/layout/IconCircleList"/>
    <dgm:cxn modelId="{54F13EE9-8BFA-4514-BE1A-E6BBD22A9EC4}" type="presParOf" srcId="{3DC4CD3A-6E5F-4268-BF6C-0E633C76EDD5}" destId="{944D361F-6627-4E07-A542-28683262583E}" srcOrd="3" destOrd="0" presId="urn:microsoft.com/office/officeart/2018/2/layout/IconCircleList"/>
    <dgm:cxn modelId="{730C5689-A3A9-4E8B-8128-265709D67B5D}" type="presParOf" srcId="{E8B3DCD9-BCC2-4A21-98B1-2567499223A8}" destId="{97780473-5704-4D43-B97A-3E29649283AA}" srcOrd="5" destOrd="0" presId="urn:microsoft.com/office/officeart/2018/2/layout/IconCircleList"/>
    <dgm:cxn modelId="{194199DE-8A65-43B6-9A54-D8F02155A533}" type="presParOf" srcId="{E8B3DCD9-BCC2-4A21-98B1-2567499223A8}" destId="{272A17C3-68A9-4AFA-B7BA-056B1F599E3C}" srcOrd="6" destOrd="0" presId="urn:microsoft.com/office/officeart/2018/2/layout/IconCircleList"/>
    <dgm:cxn modelId="{51721966-FB8B-4E1E-90F7-FD81E3F9B127}" type="presParOf" srcId="{272A17C3-68A9-4AFA-B7BA-056B1F599E3C}" destId="{509AFF4B-AF9C-4F05-AC08-84D297B5B974}" srcOrd="0" destOrd="0" presId="urn:microsoft.com/office/officeart/2018/2/layout/IconCircleList"/>
    <dgm:cxn modelId="{0EE429F7-7678-4FBE-AC22-AE3FEE3A5C18}" type="presParOf" srcId="{272A17C3-68A9-4AFA-B7BA-056B1F599E3C}" destId="{5751B6CF-DF42-47EB-B4B1-3C904ACDDE8A}" srcOrd="1" destOrd="0" presId="urn:microsoft.com/office/officeart/2018/2/layout/IconCircleList"/>
    <dgm:cxn modelId="{D5138A5E-34A9-40B5-A186-F77EE2618CF0}" type="presParOf" srcId="{272A17C3-68A9-4AFA-B7BA-056B1F599E3C}" destId="{AEDBE744-3979-4509-B79A-84699577B03A}" srcOrd="2" destOrd="0" presId="urn:microsoft.com/office/officeart/2018/2/layout/IconCircleList"/>
    <dgm:cxn modelId="{6322AE9F-E776-431C-9A10-5A2F180D9CEB}" type="presParOf" srcId="{272A17C3-68A9-4AFA-B7BA-056B1F599E3C}" destId="{457F75B8-59D0-4EB8-A308-273CEB562E4A}" srcOrd="3" destOrd="0" presId="urn:microsoft.com/office/officeart/2018/2/layout/IconCircleList"/>
    <dgm:cxn modelId="{E6139411-1212-4E3C-9CE3-73E3A21A446E}" type="presParOf" srcId="{E8B3DCD9-BCC2-4A21-98B1-2567499223A8}" destId="{04625226-45B0-4DC4-B99B-4B359A303BC8}" srcOrd="7" destOrd="0" presId="urn:microsoft.com/office/officeart/2018/2/layout/IconCircleList"/>
    <dgm:cxn modelId="{9FA14156-642C-42AB-B65F-A7278959F6B8}" type="presParOf" srcId="{E8B3DCD9-BCC2-4A21-98B1-2567499223A8}" destId="{ACCB94C8-306C-418C-A9F4-90E38EBD690D}" srcOrd="8" destOrd="0" presId="urn:microsoft.com/office/officeart/2018/2/layout/IconCircleList"/>
    <dgm:cxn modelId="{25A0EA75-CCA8-4092-9EAE-467DF156C1A2}" type="presParOf" srcId="{ACCB94C8-306C-418C-A9F4-90E38EBD690D}" destId="{04ECC006-574E-4683-BA57-044A2ECB4447}" srcOrd="0" destOrd="0" presId="urn:microsoft.com/office/officeart/2018/2/layout/IconCircleList"/>
    <dgm:cxn modelId="{7700BBA9-49F7-4C89-B9ED-6FBC757BD2B9}" type="presParOf" srcId="{ACCB94C8-306C-418C-A9F4-90E38EBD690D}" destId="{5404C12E-7B3A-45A8-B47E-79BCD049B3D9}" srcOrd="1" destOrd="0" presId="urn:microsoft.com/office/officeart/2018/2/layout/IconCircleList"/>
    <dgm:cxn modelId="{7E485070-F8A5-4636-8C0B-690DE62C4240}" type="presParOf" srcId="{ACCB94C8-306C-418C-A9F4-90E38EBD690D}" destId="{F8F81DFF-ED42-4430-9366-4910440C15AA}" srcOrd="2" destOrd="0" presId="urn:microsoft.com/office/officeart/2018/2/layout/IconCircleList"/>
    <dgm:cxn modelId="{15B7F563-0A3C-49B5-8040-922625F6DD87}" type="presParOf" srcId="{ACCB94C8-306C-418C-A9F4-90E38EBD690D}" destId="{95F0BB58-757F-4CA5-8B1C-A8B7988161E5}" srcOrd="3" destOrd="0" presId="urn:microsoft.com/office/officeart/2018/2/layout/IconCircleList"/>
    <dgm:cxn modelId="{05C7EF6A-319A-4E3B-B75E-3794FD596E3B}" type="presParOf" srcId="{E8B3DCD9-BCC2-4A21-98B1-2567499223A8}" destId="{B853C27E-510D-4AEF-89A5-AA3310B888AD}" srcOrd="9" destOrd="0" presId="urn:microsoft.com/office/officeart/2018/2/layout/IconCircleList"/>
    <dgm:cxn modelId="{D014C465-90E8-47A9-B9F5-A1832A43A47E}" type="presParOf" srcId="{E8B3DCD9-BCC2-4A21-98B1-2567499223A8}" destId="{C6752AF6-F78A-4C17-BBA7-AF047FC9B2B9}" srcOrd="10" destOrd="0" presId="urn:microsoft.com/office/officeart/2018/2/layout/IconCircleList"/>
    <dgm:cxn modelId="{022AC754-8963-4F0C-A93C-FFD045A4FF3F}" type="presParOf" srcId="{C6752AF6-F78A-4C17-BBA7-AF047FC9B2B9}" destId="{DA8F06C4-0B57-4683-812D-1CC5E3B5A350}" srcOrd="0" destOrd="0" presId="urn:microsoft.com/office/officeart/2018/2/layout/IconCircleList"/>
    <dgm:cxn modelId="{9A10A1C8-1458-468B-8BC8-AE68037F276A}" type="presParOf" srcId="{C6752AF6-F78A-4C17-BBA7-AF047FC9B2B9}" destId="{98E9E932-392C-4494-9448-66E73A6015AC}" srcOrd="1" destOrd="0" presId="urn:microsoft.com/office/officeart/2018/2/layout/IconCircleList"/>
    <dgm:cxn modelId="{643A0948-6D8C-4601-BEEF-41B80D9BDCDD}" type="presParOf" srcId="{C6752AF6-F78A-4C17-BBA7-AF047FC9B2B9}" destId="{E8256E42-8E21-437A-A6CD-E39E9763AF5F}" srcOrd="2" destOrd="0" presId="urn:microsoft.com/office/officeart/2018/2/layout/IconCircleList"/>
    <dgm:cxn modelId="{F581E3DA-4446-40F5-9A6C-B0F8005240C0}" type="presParOf" srcId="{C6752AF6-F78A-4C17-BBA7-AF047FC9B2B9}" destId="{B8659ACD-F4DF-42AF-8136-725B073DE8F9}" srcOrd="3" destOrd="0" presId="urn:microsoft.com/office/officeart/2018/2/layout/IconCircleList"/>
    <dgm:cxn modelId="{CA0DC7E7-3E8F-48BC-9548-AA4356C2FF5B}" type="presParOf" srcId="{E8B3DCD9-BCC2-4A21-98B1-2567499223A8}" destId="{10A544FC-349F-4281-B710-681A8AE9A19F}" srcOrd="11" destOrd="0" presId="urn:microsoft.com/office/officeart/2018/2/layout/IconCircleList"/>
    <dgm:cxn modelId="{E14CB493-0BC6-445D-B3C0-1AB08A6B06A2}" type="presParOf" srcId="{E8B3DCD9-BCC2-4A21-98B1-2567499223A8}" destId="{FFF366A9-90F8-4D44-A714-C835707F3168}" srcOrd="12" destOrd="0" presId="urn:microsoft.com/office/officeart/2018/2/layout/IconCircleList"/>
    <dgm:cxn modelId="{40AFFF8B-2DD0-41FF-8F14-6CF0834B326F}" type="presParOf" srcId="{FFF366A9-90F8-4D44-A714-C835707F3168}" destId="{4C4FAE4E-9010-4150-9E72-84B9D9ED8E3B}" srcOrd="0" destOrd="0" presId="urn:microsoft.com/office/officeart/2018/2/layout/IconCircleList"/>
    <dgm:cxn modelId="{6F566D89-C886-4F05-95AF-7CCBF3FC916B}" type="presParOf" srcId="{FFF366A9-90F8-4D44-A714-C835707F3168}" destId="{0A264E74-C69B-4226-867C-80D8F2FA8FE8}" srcOrd="1" destOrd="0" presId="urn:microsoft.com/office/officeart/2018/2/layout/IconCircleList"/>
    <dgm:cxn modelId="{85C5D818-E5BB-4253-8DF1-C5FB79335B35}" type="presParOf" srcId="{FFF366A9-90F8-4D44-A714-C835707F3168}" destId="{448441E6-F36E-4F9E-8272-0EC83375F250}" srcOrd="2" destOrd="0" presId="urn:microsoft.com/office/officeart/2018/2/layout/IconCircleList"/>
    <dgm:cxn modelId="{072F306B-141C-44E1-A5AB-3967B9774325}" type="presParOf" srcId="{FFF366A9-90F8-4D44-A714-C835707F3168}" destId="{5A45ECF3-362E-412C-8D96-35AB6C2BA66F}"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55EE952-CF1B-4D32-A57C-C98EAB948F2F}">
      <dsp:nvSpPr>
        <dsp:cNvPr id="0" name=""/>
        <dsp:cNvSpPr/>
      </dsp:nvSpPr>
      <dsp:spPr>
        <a:xfrm>
          <a:off x="112333" y="425727"/>
          <a:ext cx="717111" cy="717111"/>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DAE8602-73DF-4620-8D03-B4349B8FC1ED}">
      <dsp:nvSpPr>
        <dsp:cNvPr id="0" name=""/>
        <dsp:cNvSpPr/>
      </dsp:nvSpPr>
      <dsp:spPr>
        <a:xfrm>
          <a:off x="261542" y="576320"/>
          <a:ext cx="415924" cy="41592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9E1E5CC-863D-4EFE-85CC-3810D86C78A3}">
      <dsp:nvSpPr>
        <dsp:cNvPr id="0" name=""/>
        <dsp:cNvSpPr/>
      </dsp:nvSpPr>
      <dsp:spPr>
        <a:xfrm>
          <a:off x="981727" y="425727"/>
          <a:ext cx="1690333" cy="7171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CA" sz="1100" kern="1200" dirty="0"/>
            <a:t>The advertisements shall take initial load time to display, depending on internet connection strength.</a:t>
          </a:r>
          <a:endParaRPr lang="en-US" sz="1100" kern="1200" dirty="0"/>
        </a:p>
      </dsp:txBody>
      <dsp:txXfrm>
        <a:off x="981727" y="425727"/>
        <a:ext cx="1690333" cy="717111"/>
      </dsp:txXfrm>
    </dsp:sp>
    <dsp:sp modelId="{AA8597BD-D3AD-4917-9AA9-D243BB18D918}">
      <dsp:nvSpPr>
        <dsp:cNvPr id="0" name=""/>
        <dsp:cNvSpPr/>
      </dsp:nvSpPr>
      <dsp:spPr>
        <a:xfrm>
          <a:off x="2966588" y="425727"/>
          <a:ext cx="717111" cy="717111"/>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F397566-CBC2-4B32-9E2D-A262B72910FE}">
      <dsp:nvSpPr>
        <dsp:cNvPr id="0" name=""/>
        <dsp:cNvSpPr/>
      </dsp:nvSpPr>
      <dsp:spPr>
        <a:xfrm>
          <a:off x="3117182" y="576320"/>
          <a:ext cx="415924" cy="41592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D92C98F-4CFC-4570-BF28-2D92247454F8}">
      <dsp:nvSpPr>
        <dsp:cNvPr id="0" name=""/>
        <dsp:cNvSpPr/>
      </dsp:nvSpPr>
      <dsp:spPr>
        <a:xfrm>
          <a:off x="3753872" y="425727"/>
          <a:ext cx="1857321" cy="7171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CA" sz="1100" kern="1200" dirty="0"/>
            <a:t>Accessibility to next page and to refresh the page must be done corresponding to set timer.</a:t>
          </a:r>
          <a:endParaRPr lang="en-US" sz="1100" kern="1200" dirty="0"/>
        </a:p>
      </dsp:txBody>
      <dsp:txXfrm>
        <a:off x="3753872" y="425727"/>
        <a:ext cx="1857321" cy="717111"/>
      </dsp:txXfrm>
    </dsp:sp>
    <dsp:sp modelId="{A8371A6A-2C09-488C-8A10-DC6656739922}">
      <dsp:nvSpPr>
        <dsp:cNvPr id="0" name=""/>
        <dsp:cNvSpPr/>
      </dsp:nvSpPr>
      <dsp:spPr>
        <a:xfrm>
          <a:off x="5905722" y="425727"/>
          <a:ext cx="717111" cy="717111"/>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1097DDA-DEBE-4AF6-BF5C-0BFE2906FE36}">
      <dsp:nvSpPr>
        <dsp:cNvPr id="0" name=""/>
        <dsp:cNvSpPr/>
      </dsp:nvSpPr>
      <dsp:spPr>
        <a:xfrm>
          <a:off x="6056315" y="576320"/>
          <a:ext cx="415924" cy="41592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44D361F-6627-4E07-A542-28683262583E}">
      <dsp:nvSpPr>
        <dsp:cNvPr id="0" name=""/>
        <dsp:cNvSpPr/>
      </dsp:nvSpPr>
      <dsp:spPr>
        <a:xfrm>
          <a:off x="6776499" y="425727"/>
          <a:ext cx="1690333" cy="7171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CA" sz="1100" kern="1200"/>
            <a:t>Platform to run the app must be Android.</a:t>
          </a:r>
          <a:endParaRPr lang="en-US" sz="1100" kern="1200"/>
        </a:p>
      </dsp:txBody>
      <dsp:txXfrm>
        <a:off x="6776499" y="425727"/>
        <a:ext cx="1690333" cy="717111"/>
      </dsp:txXfrm>
    </dsp:sp>
    <dsp:sp modelId="{509AFF4B-AF9C-4F05-AC08-84D297B5B974}">
      <dsp:nvSpPr>
        <dsp:cNvPr id="0" name=""/>
        <dsp:cNvSpPr/>
      </dsp:nvSpPr>
      <dsp:spPr>
        <a:xfrm>
          <a:off x="110949" y="2240961"/>
          <a:ext cx="717111" cy="717111"/>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751B6CF-DF42-47EB-B4B1-3C904ACDDE8A}">
      <dsp:nvSpPr>
        <dsp:cNvPr id="0" name=""/>
        <dsp:cNvSpPr/>
      </dsp:nvSpPr>
      <dsp:spPr>
        <a:xfrm>
          <a:off x="261542" y="2391554"/>
          <a:ext cx="415924" cy="41592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57F75B8-59D0-4EB8-A308-273CEB562E4A}">
      <dsp:nvSpPr>
        <dsp:cNvPr id="0" name=""/>
        <dsp:cNvSpPr/>
      </dsp:nvSpPr>
      <dsp:spPr>
        <a:xfrm>
          <a:off x="981727" y="2240961"/>
          <a:ext cx="1690333" cy="7171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CA" sz="1100" kern="1200"/>
            <a:t>The application should only allow the authorised users to get access to verify/deny the property posts.</a:t>
          </a:r>
          <a:endParaRPr lang="en-US" sz="1100" kern="1200"/>
        </a:p>
      </dsp:txBody>
      <dsp:txXfrm>
        <a:off x="981727" y="2240961"/>
        <a:ext cx="1690333" cy="717111"/>
      </dsp:txXfrm>
    </dsp:sp>
    <dsp:sp modelId="{04ECC006-574E-4683-BA57-044A2ECB4447}">
      <dsp:nvSpPr>
        <dsp:cNvPr id="0" name=""/>
        <dsp:cNvSpPr/>
      </dsp:nvSpPr>
      <dsp:spPr>
        <a:xfrm>
          <a:off x="2966588" y="2240961"/>
          <a:ext cx="717111" cy="717111"/>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404C12E-7B3A-45A8-B47E-79BCD049B3D9}">
      <dsp:nvSpPr>
        <dsp:cNvPr id="0" name=""/>
        <dsp:cNvSpPr/>
      </dsp:nvSpPr>
      <dsp:spPr>
        <a:xfrm>
          <a:off x="3117182" y="2391554"/>
          <a:ext cx="415924" cy="415924"/>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5F0BB58-757F-4CA5-8B1C-A8B7988161E5}">
      <dsp:nvSpPr>
        <dsp:cNvPr id="0" name=""/>
        <dsp:cNvSpPr/>
      </dsp:nvSpPr>
      <dsp:spPr>
        <a:xfrm>
          <a:off x="3837366" y="2026674"/>
          <a:ext cx="1690333" cy="11456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CA" sz="1100" kern="1200" dirty="0"/>
            <a:t>An interface must be easy to use from the first time the user interacts with it. The user must be able to understand how the application works.</a:t>
          </a:r>
          <a:endParaRPr lang="en-US" sz="1100" kern="1200" dirty="0"/>
        </a:p>
      </dsp:txBody>
      <dsp:txXfrm>
        <a:off x="3837366" y="2026674"/>
        <a:ext cx="1690333" cy="1145685"/>
      </dsp:txXfrm>
    </dsp:sp>
    <dsp:sp modelId="{DA8F06C4-0B57-4683-812D-1CC5E3B5A350}">
      <dsp:nvSpPr>
        <dsp:cNvPr id="0" name=""/>
        <dsp:cNvSpPr/>
      </dsp:nvSpPr>
      <dsp:spPr>
        <a:xfrm>
          <a:off x="5822228" y="2240961"/>
          <a:ext cx="717111" cy="717111"/>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8E9E932-392C-4494-9448-66E73A6015AC}">
      <dsp:nvSpPr>
        <dsp:cNvPr id="0" name=""/>
        <dsp:cNvSpPr/>
      </dsp:nvSpPr>
      <dsp:spPr>
        <a:xfrm>
          <a:off x="5972821" y="2391554"/>
          <a:ext cx="415924" cy="415924"/>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8659ACD-F4DF-42AF-8136-725B073DE8F9}">
      <dsp:nvSpPr>
        <dsp:cNvPr id="0" name=""/>
        <dsp:cNvSpPr/>
      </dsp:nvSpPr>
      <dsp:spPr>
        <a:xfrm>
          <a:off x="6693005" y="2240961"/>
          <a:ext cx="1690333" cy="7171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CA" sz="1100" kern="1200"/>
            <a:t>Key tasks should be made as efficient as possible. It refers to the fact that how the application performs various tasks.</a:t>
          </a:r>
          <a:endParaRPr lang="en-US" sz="1100" kern="1200"/>
        </a:p>
      </dsp:txBody>
      <dsp:txXfrm>
        <a:off x="6693005" y="2240961"/>
        <a:ext cx="1690333" cy="717111"/>
      </dsp:txXfrm>
    </dsp:sp>
    <dsp:sp modelId="{4C4FAE4E-9010-4150-9E72-84B9D9ED8E3B}">
      <dsp:nvSpPr>
        <dsp:cNvPr id="0" name=""/>
        <dsp:cNvSpPr/>
      </dsp:nvSpPr>
      <dsp:spPr>
        <a:xfrm>
          <a:off x="108410" y="3848728"/>
          <a:ext cx="717111" cy="717111"/>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A264E74-C69B-4226-867C-80D8F2FA8FE8}">
      <dsp:nvSpPr>
        <dsp:cNvPr id="0" name=""/>
        <dsp:cNvSpPr/>
      </dsp:nvSpPr>
      <dsp:spPr>
        <a:xfrm>
          <a:off x="254018" y="3964745"/>
          <a:ext cx="415924" cy="415924"/>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A45ECF3-362E-412C-8D96-35AB6C2BA66F}">
      <dsp:nvSpPr>
        <dsp:cNvPr id="0" name=""/>
        <dsp:cNvSpPr/>
      </dsp:nvSpPr>
      <dsp:spPr>
        <a:xfrm>
          <a:off x="971805" y="3899833"/>
          <a:ext cx="1690333" cy="4627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CA" sz="1100" kern="1200" dirty="0"/>
            <a:t>English is used for first version later depends upon requirement.</a:t>
          </a:r>
          <a:endParaRPr lang="en-US" sz="1100" kern="1200" dirty="0"/>
        </a:p>
      </dsp:txBody>
      <dsp:txXfrm>
        <a:off x="971805" y="3899833"/>
        <a:ext cx="1690333" cy="462759"/>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8" name="Freeform: Shape 27">
            <a:extLst>
              <a:ext uri="{FF2B5EF4-FFF2-40B4-BE49-F238E27FC236}">
                <a16:creationId xmlns:a16="http://schemas.microsoft.com/office/drawing/2014/main" id="{9B0F7D69-D93C-4C38-A23D-76E000D691CD}"/>
              </a:ext>
            </a:extLst>
          </p:cNvPr>
          <p:cNvSpPr/>
          <p:nvPr/>
        </p:nvSpPr>
        <p:spPr>
          <a:xfrm>
            <a:off x="0" y="0"/>
            <a:ext cx="3496422" cy="6858000"/>
          </a:xfrm>
          <a:custGeom>
            <a:avLst/>
            <a:gdLst>
              <a:gd name="connsiteX0" fmla="*/ 0 w 3496422"/>
              <a:gd name="connsiteY0" fmla="*/ 0 h 6858000"/>
              <a:gd name="connsiteX1" fmla="*/ 1873399 w 3496422"/>
              <a:gd name="connsiteY1" fmla="*/ 0 h 6858000"/>
              <a:gd name="connsiteX2" fmla="*/ 1895523 w 3496422"/>
              <a:gd name="connsiteY2" fmla="*/ 14997 h 6858000"/>
              <a:gd name="connsiteX3" fmla="*/ 3496422 w 3496422"/>
              <a:gd name="connsiteY3" fmla="*/ 3621656 h 6858000"/>
              <a:gd name="connsiteX4" fmla="*/ 1622072 w 3496422"/>
              <a:gd name="connsiteY4" fmla="*/ 6374814 h 6858000"/>
              <a:gd name="connsiteX5" fmla="*/ 1105424 w 3496422"/>
              <a:gd name="connsiteY5" fmla="*/ 6780599 h 6858000"/>
              <a:gd name="connsiteX6" fmla="*/ 993668 w 3496422"/>
              <a:gd name="connsiteY6" fmla="*/ 6858000 h 6858000"/>
              <a:gd name="connsiteX7" fmla="*/ 0 w 3496422"/>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96422" h="6858000">
                <a:moveTo>
                  <a:pt x="0" y="0"/>
                </a:moveTo>
                <a:lnTo>
                  <a:pt x="1873399" y="0"/>
                </a:lnTo>
                <a:lnTo>
                  <a:pt x="1895523" y="14997"/>
                </a:lnTo>
                <a:cubicBezTo>
                  <a:pt x="2922686" y="754641"/>
                  <a:pt x="3496422" y="2093192"/>
                  <a:pt x="3496422" y="3621656"/>
                </a:cubicBezTo>
                <a:cubicBezTo>
                  <a:pt x="3496422" y="4969131"/>
                  <a:pt x="2567697" y="5602839"/>
                  <a:pt x="1622072" y="6374814"/>
                </a:cubicBezTo>
                <a:cubicBezTo>
                  <a:pt x="1449869" y="6515397"/>
                  <a:pt x="1279242" y="6653108"/>
                  <a:pt x="1105424" y="6780599"/>
                </a:cubicBezTo>
                <a:lnTo>
                  <a:pt x="993668"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p:cNvSpPr>
            <a:spLocks noGrp="1"/>
          </p:cNvSpPr>
          <p:nvPr>
            <p:ph type="ctrTitle"/>
          </p:nvPr>
        </p:nvSpPr>
        <p:spPr>
          <a:xfrm>
            <a:off x="4654295" y="1346268"/>
            <a:ext cx="7060135" cy="3285207"/>
          </a:xfrm>
        </p:spPr>
        <p:txBody>
          <a:bodyPr anchor="b">
            <a:noAutofit/>
          </a:bodyPr>
          <a:lstStyle>
            <a:lvl1pPr algn="l">
              <a:lnSpc>
                <a:spcPct val="120000"/>
              </a:lnSpc>
              <a:defRPr sz="540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4662312" y="4631475"/>
            <a:ext cx="7052117" cy="1150200"/>
          </a:xfrm>
        </p:spPr>
        <p:txBody>
          <a:bodyPr lIns="109728" tIns="109728" rIns="109728" bIns="91440" anchor="t">
            <a:normAutofit/>
          </a:bodyPr>
          <a:lstStyle>
            <a:lvl1pPr marL="0" indent="0" algn="l">
              <a:lnSpc>
                <a:spcPct val="130000"/>
              </a:lnSpc>
              <a:buNone/>
              <a:defRPr sz="2400" baseline="0">
                <a:solidFill>
                  <a:schemeClr val="tx1">
                    <a:lumMod val="85000"/>
                    <a:lumOff val="1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0" name="Date Placeholder 9">
            <a:extLst>
              <a:ext uri="{FF2B5EF4-FFF2-40B4-BE49-F238E27FC236}">
                <a16:creationId xmlns:a16="http://schemas.microsoft.com/office/drawing/2014/main" id="{123E5C65-E22A-4865-9449-10140D62B655}"/>
              </a:ext>
            </a:extLst>
          </p:cNvPr>
          <p:cNvSpPr>
            <a:spLocks noGrp="1"/>
          </p:cNvSpPr>
          <p:nvPr>
            <p:ph type="dt" sz="half" idx="10"/>
          </p:nvPr>
        </p:nvSpPr>
        <p:spPr>
          <a:xfrm>
            <a:off x="4654295" y="617415"/>
            <a:ext cx="7123723" cy="457200"/>
          </a:xfrm>
        </p:spPr>
        <p:txBody>
          <a:bodyPr/>
          <a:lstStyle>
            <a:lvl1pPr algn="l">
              <a:defRPr/>
            </a:lvl1pPr>
          </a:lstStyle>
          <a:p>
            <a:fld id="{12241623-A064-4BED-B073-BA4D61433402}" type="datetime1">
              <a:rPr lang="en-US" smtClean="0"/>
              <a:t>11/22/2020</a:t>
            </a:fld>
            <a:endParaRPr lang="en-US" dirty="0"/>
          </a:p>
        </p:txBody>
      </p:sp>
      <p:sp>
        <p:nvSpPr>
          <p:cNvPr id="24" name="Footer Placeholder 23">
            <a:extLst>
              <a:ext uri="{FF2B5EF4-FFF2-40B4-BE49-F238E27FC236}">
                <a16:creationId xmlns:a16="http://schemas.microsoft.com/office/drawing/2014/main" id="{EF9C3DE0-E7F5-4B4D-B5AF-CDE724CE79A3}"/>
              </a:ext>
            </a:extLst>
          </p:cNvPr>
          <p:cNvSpPr>
            <a:spLocks noGrp="1"/>
          </p:cNvSpPr>
          <p:nvPr>
            <p:ph type="ftr" sz="quarter" idx="11"/>
          </p:nvPr>
        </p:nvSpPr>
        <p:spPr>
          <a:xfrm>
            <a:off x="4654295" y="6170490"/>
            <a:ext cx="5588349" cy="457200"/>
          </a:xfrm>
        </p:spPr>
        <p:txBody>
          <a:bodyPr/>
          <a:lstStyle/>
          <a:p>
            <a:endParaRPr lang="en-US" dirty="0"/>
          </a:p>
        </p:txBody>
      </p:sp>
      <p:sp>
        <p:nvSpPr>
          <p:cNvPr id="25" name="Slide Number Placeholder 24">
            <a:extLst>
              <a:ext uri="{FF2B5EF4-FFF2-40B4-BE49-F238E27FC236}">
                <a16:creationId xmlns:a16="http://schemas.microsoft.com/office/drawing/2014/main" id="{48C1E146-840A-4217-B63E-62E5CF8909C2}"/>
              </a:ext>
            </a:extLst>
          </p:cNvPr>
          <p:cNvSpPr>
            <a:spLocks noGrp="1"/>
          </p:cNvSpPr>
          <p:nvPr>
            <p:ph type="sldNum" sz="quarter" idx="12"/>
          </p:nvPr>
        </p:nvSpPr>
        <p:spPr>
          <a:xfrm>
            <a:off x="10515600" y="6170490"/>
            <a:ext cx="1198829" cy="457200"/>
          </a:xfrm>
        </p:spPr>
        <p:txBody>
          <a:bodyPr/>
          <a:lstStyle>
            <a:lvl1pPr algn="r">
              <a:defRPr/>
            </a:lvl1pPr>
          </a:lstStyle>
          <a:p>
            <a:fld id="{FAEF9944-A4F6-4C59-AEBD-678D6480B8EA}" type="slidenum">
              <a:rPr lang="en-US" smtClean="0"/>
              <a:pPr/>
              <a:t>‹#›</a:t>
            </a:fld>
            <a:endParaRPr lang="en-US" dirty="0"/>
          </a:p>
        </p:txBody>
      </p:sp>
      <p:sp>
        <p:nvSpPr>
          <p:cNvPr id="4" name="Freeform: Shape 3">
            <a:extLst>
              <a:ext uri="{FF2B5EF4-FFF2-40B4-BE49-F238E27FC236}">
                <a16:creationId xmlns:a16="http://schemas.microsoft.com/office/drawing/2014/main" id="{8CD419D4-EA9D-42D9-BF62-B07F0B7B672B}"/>
              </a:ext>
            </a:extLst>
          </p:cNvPr>
          <p:cNvSpPr/>
          <p:nvPr/>
        </p:nvSpPr>
        <p:spPr>
          <a:xfrm>
            <a:off x="1375409"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5" name="Freeform: Shape 4">
            <a:extLst>
              <a:ext uri="{FF2B5EF4-FFF2-40B4-BE49-F238E27FC236}">
                <a16:creationId xmlns:a16="http://schemas.microsoft.com/office/drawing/2014/main" id="{1C6FEC9B-9608-4181-A9E5-A1B80E72021C}"/>
              </a:ext>
            </a:extLst>
          </p:cNvPr>
          <p:cNvSpPr/>
          <p:nvPr/>
        </p:nvSpPr>
        <p:spPr>
          <a:xfrm>
            <a:off x="1155402" y="0"/>
            <a:ext cx="2536434" cy="6858000"/>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6" name="Freeform: Shape 5">
            <a:extLst>
              <a:ext uri="{FF2B5EF4-FFF2-40B4-BE49-F238E27FC236}">
                <a16:creationId xmlns:a16="http://schemas.microsoft.com/office/drawing/2014/main" id="{AB1564ED-F26F-451D-97D6-A6EC3E83FD55}"/>
              </a:ext>
            </a:extLst>
          </p:cNvPr>
          <p:cNvSpPr/>
          <p:nvPr/>
        </p:nvSpPr>
        <p:spPr>
          <a:xfrm>
            <a:off x="924161" y="0"/>
            <a:ext cx="2261351" cy="6858000"/>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Tree>
    <p:extLst>
      <p:ext uri="{BB962C8B-B14F-4D97-AF65-F5344CB8AC3E}">
        <p14:creationId xmlns:p14="http://schemas.microsoft.com/office/powerpoint/2010/main" val="36296420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6397E4A-EB6A-4FA6-AA4F-69EA0C70FDC9}"/>
              </a:ext>
            </a:extLst>
          </p:cNvPr>
          <p:cNvSpPr>
            <a:spLocks noGrp="1"/>
          </p:cNvSpPr>
          <p:nvPr>
            <p:ph type="dt" sz="half" idx="10"/>
          </p:nvPr>
        </p:nvSpPr>
        <p:spPr/>
        <p:txBody>
          <a:bodyPr/>
          <a:lstStyle/>
          <a:p>
            <a:fld id="{6F86ED0C-1DA7-41F0-94CF-6218B1FEDFF1}" type="datetime1">
              <a:rPr lang="en-US" smtClean="0"/>
              <a:t>11/22/2020</a:t>
            </a:fld>
            <a:endParaRPr lang="en-US" dirty="0"/>
          </a:p>
        </p:txBody>
      </p:sp>
      <p:sp>
        <p:nvSpPr>
          <p:cNvPr id="8" name="Footer Placeholder 7">
            <a:extLst>
              <a:ext uri="{FF2B5EF4-FFF2-40B4-BE49-F238E27FC236}">
                <a16:creationId xmlns:a16="http://schemas.microsoft.com/office/drawing/2014/main" id="{051A2F5D-7AC4-4F91-965A-7B6A45D6F414}"/>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D26E8B86-CDB8-482F-9D9F-1BFDA3638B3E}"/>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365466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77965" y="507037"/>
            <a:ext cx="1571626" cy="533993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933700" y="524373"/>
            <a:ext cx="5959577" cy="532259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9277965" y="6296615"/>
            <a:ext cx="2505996" cy="365125"/>
          </a:xfrm>
        </p:spPr>
        <p:txBody>
          <a:bodyPr/>
          <a:lstStyle/>
          <a:p>
            <a:fld id="{EECF02AB-6034-4B88-BC5A-7C17CB0EF809}" type="datetime1">
              <a:rPr lang="en-US" smtClean="0"/>
              <a:t>11/22/2020</a:t>
            </a:fld>
            <a:endParaRPr lang="en-US" dirty="0"/>
          </a:p>
        </p:txBody>
      </p:sp>
      <p:sp>
        <p:nvSpPr>
          <p:cNvPr id="5" name="Footer Placeholder 4"/>
          <p:cNvSpPr>
            <a:spLocks noGrp="1"/>
          </p:cNvSpPr>
          <p:nvPr>
            <p:ph type="ftr" sz="quarter" idx="11"/>
          </p:nvPr>
        </p:nvSpPr>
        <p:spPr>
          <a:xfrm>
            <a:off x="2933699" y="6296615"/>
            <a:ext cx="5959577" cy="365125"/>
          </a:xfrm>
        </p:spPr>
        <p:txBody>
          <a:bodyPr/>
          <a:lstStyle/>
          <a:p>
            <a:endParaRPr lang="en-US" dirty="0"/>
          </a:p>
        </p:txBody>
      </p:sp>
      <p:sp>
        <p:nvSpPr>
          <p:cNvPr id="6" name="Slide Number Placeholder 5"/>
          <p:cNvSpPr>
            <a:spLocks noGrp="1"/>
          </p:cNvSpPr>
          <p:nvPr>
            <p:ph type="sldNum" sz="quarter" idx="12"/>
          </p:nvPr>
        </p:nvSpPr>
        <p:spPr>
          <a:xfrm rot="5400000">
            <a:off x="8734643" y="2853201"/>
            <a:ext cx="5383267" cy="604269"/>
          </a:xfrm>
        </p:spPr>
        <p:txBody>
          <a:bodyPr/>
          <a:lstStyle>
            <a:lvl1pPr algn="l">
              <a:defRPr/>
            </a:lvl1pPr>
          </a:lstStyle>
          <a:p>
            <a:fld id="{FAEF9944-A4F6-4C59-AEBD-678D6480B8EA}" type="slidenum">
              <a:rPr lang="en-US" smtClean="0"/>
              <a:pPr/>
              <a:t>‹#›</a:t>
            </a:fld>
            <a:endParaRPr lang="en-US" dirty="0"/>
          </a:p>
        </p:txBody>
      </p:sp>
      <p:cxnSp>
        <p:nvCxnSpPr>
          <p:cNvPr id="7" name="Straight Connector 6" title="Rule Line">
            <a:extLst>
              <a:ext uri="{FF2B5EF4-FFF2-40B4-BE49-F238E27FC236}">
                <a16:creationId xmlns:a16="http://schemas.microsoft.com/office/drawing/2014/main" id="{A1005B08-D2D4-455C-AA62-1200E43E7AF9}"/>
              </a:ext>
            </a:extLst>
          </p:cNvPr>
          <p:cNvCxnSpPr/>
          <p:nvPr/>
        </p:nvCxnSpPr>
        <p:spPr>
          <a:xfrm>
            <a:off x="9111582" y="571502"/>
            <a:ext cx="0" cy="5275467"/>
          </a:xfrm>
          <a:prstGeom prst="line">
            <a:avLst/>
          </a:prstGeom>
          <a:ln w="381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52983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Date Placeholder 9">
            <a:extLst>
              <a:ext uri="{FF2B5EF4-FFF2-40B4-BE49-F238E27FC236}">
                <a16:creationId xmlns:a16="http://schemas.microsoft.com/office/drawing/2014/main" id="{6923EF53-7767-4C94-BEF6-D452927945DA}"/>
              </a:ext>
            </a:extLst>
          </p:cNvPr>
          <p:cNvSpPr>
            <a:spLocks noGrp="1"/>
          </p:cNvSpPr>
          <p:nvPr>
            <p:ph type="dt" sz="half" idx="10"/>
          </p:nvPr>
        </p:nvSpPr>
        <p:spPr/>
        <p:txBody>
          <a:bodyPr/>
          <a:lstStyle/>
          <a:p>
            <a:fld id="{22F3E5F3-28EE-488F-BD53-B744C06C3DEC}" type="datetime1">
              <a:rPr lang="en-US" smtClean="0"/>
              <a:t>11/22/2020</a:t>
            </a:fld>
            <a:endParaRPr lang="en-US" dirty="0"/>
          </a:p>
        </p:txBody>
      </p:sp>
      <p:sp>
        <p:nvSpPr>
          <p:cNvPr id="11" name="Footer Placeholder 10">
            <a:extLst>
              <a:ext uri="{FF2B5EF4-FFF2-40B4-BE49-F238E27FC236}">
                <a16:creationId xmlns:a16="http://schemas.microsoft.com/office/drawing/2014/main" id="{ACF12700-F905-4CFA-970C-C81E05A64D5B}"/>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DA1B1EE2-BCA3-432B-A32D-B04C7F1DD93F}"/>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28228188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B84A89F5-6982-40AE-8108-88B93E85C8FF}"/>
              </a:ext>
            </a:extLst>
          </p:cNvPr>
          <p:cNvGrpSpPr/>
          <p:nvPr/>
        </p:nvGrpSpPr>
        <p:grpSpPr>
          <a:xfrm>
            <a:off x="3124577" y="0"/>
            <a:ext cx="4389519" cy="2916937"/>
            <a:chOff x="3124577" y="0"/>
            <a:chExt cx="4389519" cy="2916937"/>
          </a:xfrm>
        </p:grpSpPr>
        <p:sp>
          <p:nvSpPr>
            <p:cNvPr id="49" name="Freeform: Shape 48">
              <a:extLst>
                <a:ext uri="{FF2B5EF4-FFF2-40B4-BE49-F238E27FC236}">
                  <a16:creationId xmlns:a16="http://schemas.microsoft.com/office/drawing/2014/main" id="{B80BED93-E30B-4492-A268-84C33CA4F067}"/>
                </a:ext>
              </a:extLst>
            </p:cNvPr>
            <p:cNvSpPr/>
            <p:nvPr/>
          </p:nvSpPr>
          <p:spPr>
            <a:xfrm>
              <a:off x="3320637" y="0"/>
              <a:ext cx="4013331" cy="2742133"/>
            </a:xfrm>
            <a:custGeom>
              <a:avLst/>
              <a:gdLst>
                <a:gd name="connsiteX0" fmla="*/ 294151 w 4013331"/>
                <a:gd name="connsiteY0" fmla="*/ 0 h 2742133"/>
                <a:gd name="connsiteX1" fmla="*/ 3844057 w 4013331"/>
                <a:gd name="connsiteY1" fmla="*/ 0 h 2742133"/>
                <a:gd name="connsiteX2" fmla="*/ 3892490 w 4013331"/>
                <a:gd name="connsiteY2" fmla="*/ 131440 h 2742133"/>
                <a:gd name="connsiteX3" fmla="*/ 4013331 w 4013331"/>
                <a:gd name="connsiteY3" fmla="*/ 941251 h 2742133"/>
                <a:gd name="connsiteX4" fmla="*/ 3804827 w 4013331"/>
                <a:gd name="connsiteY4" fmla="*/ 1540292 h 2742133"/>
                <a:gd name="connsiteX5" fmla="*/ 3187498 w 4013331"/>
                <a:gd name="connsiteY5" fmla="*/ 2098087 h 2742133"/>
                <a:gd name="connsiteX6" fmla="*/ 3051769 w 4013331"/>
                <a:gd name="connsiteY6" fmla="*/ 2204787 h 2742133"/>
                <a:gd name="connsiteX7" fmla="*/ 1936476 w 4013331"/>
                <a:gd name="connsiteY7" fmla="*/ 2742133 h 2742133"/>
                <a:gd name="connsiteX8" fmla="*/ 467303 w 4013331"/>
                <a:gd name="connsiteY8" fmla="*/ 1868695 h 2742133"/>
                <a:gd name="connsiteX9" fmla="*/ 310732 w 4013331"/>
                <a:gd name="connsiteY9" fmla="*/ 1645244 h 2742133"/>
                <a:gd name="connsiteX10" fmla="*/ 0 w 4013331"/>
                <a:gd name="connsiteY10" fmla="*/ 941251 h 2742133"/>
                <a:gd name="connsiteX11" fmla="*/ 187749 w 4013331"/>
                <a:gd name="connsiteY11" fmla="*/ 183076 h 2742133"/>
                <a:gd name="connsiteX12" fmla="*/ 288888 w 4013331"/>
                <a:gd name="connsiteY12" fmla="*/ 7329 h 2742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013331" h="2742133">
                  <a:moveTo>
                    <a:pt x="294151" y="0"/>
                  </a:moveTo>
                  <a:lnTo>
                    <a:pt x="3844057" y="0"/>
                  </a:lnTo>
                  <a:lnTo>
                    <a:pt x="3892490" y="131440"/>
                  </a:lnTo>
                  <a:cubicBezTo>
                    <a:pt x="3971777" y="378867"/>
                    <a:pt x="4013331" y="652783"/>
                    <a:pt x="4013331" y="941251"/>
                  </a:cubicBezTo>
                  <a:cubicBezTo>
                    <a:pt x="4013331" y="1171430"/>
                    <a:pt x="3948997" y="1356167"/>
                    <a:pt x="3804827" y="1540292"/>
                  </a:cubicBezTo>
                  <a:cubicBezTo>
                    <a:pt x="3654026" y="1732895"/>
                    <a:pt x="3427436" y="1910292"/>
                    <a:pt x="3187498" y="2098087"/>
                  </a:cubicBezTo>
                  <a:cubicBezTo>
                    <a:pt x="3143231" y="2132693"/>
                    <a:pt x="3097499" y="2168522"/>
                    <a:pt x="3051769" y="2204787"/>
                  </a:cubicBezTo>
                  <a:cubicBezTo>
                    <a:pt x="2642425" y="2529345"/>
                    <a:pt x="2343664" y="2742133"/>
                    <a:pt x="1936476" y="2742133"/>
                  </a:cubicBezTo>
                  <a:cubicBezTo>
                    <a:pt x="1316045" y="2742133"/>
                    <a:pt x="876647" y="2480932"/>
                    <a:pt x="467303" y="1868695"/>
                  </a:cubicBezTo>
                  <a:cubicBezTo>
                    <a:pt x="413736" y="1788559"/>
                    <a:pt x="361372" y="1715679"/>
                    <a:pt x="310732" y="1645244"/>
                  </a:cubicBezTo>
                  <a:cubicBezTo>
                    <a:pt x="100850" y="1353195"/>
                    <a:pt x="0" y="1201315"/>
                    <a:pt x="0" y="941251"/>
                  </a:cubicBezTo>
                  <a:cubicBezTo>
                    <a:pt x="0" y="683021"/>
                    <a:pt x="63214" y="427935"/>
                    <a:pt x="187749" y="183076"/>
                  </a:cubicBezTo>
                  <a:cubicBezTo>
                    <a:pt x="218215" y="123194"/>
                    <a:pt x="251953" y="64578"/>
                    <a:pt x="288888" y="7329"/>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50" name="Freeform: Shape 49">
              <a:extLst>
                <a:ext uri="{FF2B5EF4-FFF2-40B4-BE49-F238E27FC236}">
                  <a16:creationId xmlns:a16="http://schemas.microsoft.com/office/drawing/2014/main" id="{965F60C1-CD8B-4326-9B24-3D197CF382A6}"/>
                </a:ext>
              </a:extLst>
            </p:cNvPr>
            <p:cNvSpPr/>
            <p:nvPr/>
          </p:nvSpPr>
          <p:spPr>
            <a:xfrm>
              <a:off x="3566319" y="0"/>
              <a:ext cx="3401415" cy="2440484"/>
            </a:xfrm>
            <a:custGeom>
              <a:avLst/>
              <a:gdLst>
                <a:gd name="connsiteX0" fmla="*/ 332917 w 3401415"/>
                <a:gd name="connsiteY0" fmla="*/ 0 h 2440484"/>
                <a:gd name="connsiteX1" fmla="*/ 3207137 w 3401415"/>
                <a:gd name="connsiteY1" fmla="*/ 0 h 2440484"/>
                <a:gd name="connsiteX2" fmla="*/ 3242654 w 3401415"/>
                <a:gd name="connsiteY2" fmla="*/ 74937 h 2440484"/>
                <a:gd name="connsiteX3" fmla="*/ 3401415 w 3401415"/>
                <a:gd name="connsiteY3" fmla="*/ 914184 h 2440484"/>
                <a:gd name="connsiteX4" fmla="*/ 3224702 w 3401415"/>
                <a:gd name="connsiteY4" fmla="*/ 1421888 h 2440484"/>
                <a:gd name="connsiteX5" fmla="*/ 2701498 w 3401415"/>
                <a:gd name="connsiteY5" fmla="*/ 1894635 h 2440484"/>
                <a:gd name="connsiteX6" fmla="*/ 2586463 w 3401415"/>
                <a:gd name="connsiteY6" fmla="*/ 1985068 h 2440484"/>
                <a:gd name="connsiteX7" fmla="*/ 1641219 w 3401415"/>
                <a:gd name="connsiteY7" fmla="*/ 2440484 h 2440484"/>
                <a:gd name="connsiteX8" fmla="*/ 396053 w 3401415"/>
                <a:gd name="connsiteY8" fmla="*/ 1700219 h 2440484"/>
                <a:gd name="connsiteX9" fmla="*/ 263354 w 3401415"/>
                <a:gd name="connsiteY9" fmla="*/ 1510839 h 2440484"/>
                <a:gd name="connsiteX10" fmla="*/ 0 w 3401415"/>
                <a:gd name="connsiteY10" fmla="*/ 914184 h 2440484"/>
                <a:gd name="connsiteX11" fmla="*/ 159122 w 3401415"/>
                <a:gd name="connsiteY11" fmla="*/ 271610 h 2440484"/>
                <a:gd name="connsiteX12" fmla="*/ 244841 w 3401415"/>
                <a:gd name="connsiteY12" fmla="*/ 122658 h 2440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01415" h="2440484">
                  <a:moveTo>
                    <a:pt x="332917" y="0"/>
                  </a:moveTo>
                  <a:lnTo>
                    <a:pt x="3207137" y="0"/>
                  </a:lnTo>
                  <a:lnTo>
                    <a:pt x="3242654" y="74937"/>
                  </a:lnTo>
                  <a:cubicBezTo>
                    <a:pt x="3346386" y="322243"/>
                    <a:pt x="3401415" y="608579"/>
                    <a:pt x="3401415" y="914184"/>
                  </a:cubicBezTo>
                  <a:cubicBezTo>
                    <a:pt x="3401415" y="1109268"/>
                    <a:pt x="3346890" y="1265837"/>
                    <a:pt x="3224702" y="1421888"/>
                  </a:cubicBezTo>
                  <a:cubicBezTo>
                    <a:pt x="3096894" y="1585125"/>
                    <a:pt x="2904852" y="1735475"/>
                    <a:pt x="2701498" y="1894635"/>
                  </a:cubicBezTo>
                  <a:cubicBezTo>
                    <a:pt x="2663980" y="1923966"/>
                    <a:pt x="2625221" y="1954332"/>
                    <a:pt x="2586463" y="1985068"/>
                  </a:cubicBezTo>
                  <a:cubicBezTo>
                    <a:pt x="2239532" y="2260140"/>
                    <a:pt x="1986324" y="2440484"/>
                    <a:pt x="1641219" y="2440484"/>
                  </a:cubicBezTo>
                  <a:cubicBezTo>
                    <a:pt x="1115386" y="2440484"/>
                    <a:pt x="742984" y="2219109"/>
                    <a:pt x="396053" y="1700219"/>
                  </a:cubicBezTo>
                  <a:cubicBezTo>
                    <a:pt x="350653" y="1632303"/>
                    <a:pt x="306273" y="1570535"/>
                    <a:pt x="263354" y="1510839"/>
                  </a:cubicBezTo>
                  <a:cubicBezTo>
                    <a:pt x="85473" y="1263318"/>
                    <a:pt x="0" y="1134597"/>
                    <a:pt x="0" y="914184"/>
                  </a:cubicBezTo>
                  <a:cubicBezTo>
                    <a:pt x="0" y="695327"/>
                    <a:pt x="53576" y="479135"/>
                    <a:pt x="159122" y="271610"/>
                  </a:cubicBezTo>
                  <a:cubicBezTo>
                    <a:pt x="184943" y="220858"/>
                    <a:pt x="213538" y="171179"/>
                    <a:pt x="244841" y="122658"/>
                  </a:cubicBezTo>
                  <a:close/>
                </a:path>
              </a:pathLst>
            </a:custGeom>
            <a:noFill/>
            <a:ln w="158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51" name="Freeform: Shape 50">
              <a:extLst>
                <a:ext uri="{FF2B5EF4-FFF2-40B4-BE49-F238E27FC236}">
                  <a16:creationId xmlns:a16="http://schemas.microsoft.com/office/drawing/2014/main" id="{69511D06-104E-440E-8049-4CDCE4B87E96}"/>
                </a:ext>
              </a:extLst>
            </p:cNvPr>
            <p:cNvSpPr/>
            <p:nvPr/>
          </p:nvSpPr>
          <p:spPr>
            <a:xfrm>
              <a:off x="3232490" y="0"/>
              <a:ext cx="4164597" cy="2817185"/>
            </a:xfrm>
            <a:custGeom>
              <a:avLst/>
              <a:gdLst>
                <a:gd name="connsiteX0" fmla="*/ 237339 w 4130517"/>
                <a:gd name="connsiteY0" fmla="*/ 0 h 2806419"/>
                <a:gd name="connsiteX1" fmla="*/ 3997489 w 4130517"/>
                <a:gd name="connsiteY1" fmla="*/ 0 h 2806419"/>
                <a:gd name="connsiteX2" fmla="*/ 4006148 w 4130517"/>
                <a:gd name="connsiteY2" fmla="*/ 24333 h 2806419"/>
                <a:gd name="connsiteX3" fmla="*/ 4130517 w 4130517"/>
                <a:gd name="connsiteY3" fmla="*/ 887307 h 2806419"/>
                <a:gd name="connsiteX4" fmla="*/ 3915925 w 4130517"/>
                <a:gd name="connsiteY4" fmla="*/ 1525677 h 2806419"/>
                <a:gd name="connsiteX5" fmla="*/ 3280571 w 4130517"/>
                <a:gd name="connsiteY5" fmla="*/ 2120090 h 2806419"/>
                <a:gd name="connsiteX6" fmla="*/ 3140878 w 4130517"/>
                <a:gd name="connsiteY6" fmla="*/ 2233796 h 2806419"/>
                <a:gd name="connsiteX7" fmla="*/ 1993019 w 4130517"/>
                <a:gd name="connsiteY7" fmla="*/ 2806419 h 2806419"/>
                <a:gd name="connsiteX8" fmla="*/ 480948 w 4130517"/>
                <a:gd name="connsiteY8" fmla="*/ 1875638 h 2806419"/>
                <a:gd name="connsiteX9" fmla="*/ 319805 w 4130517"/>
                <a:gd name="connsiteY9" fmla="*/ 1637519 h 2806419"/>
                <a:gd name="connsiteX10" fmla="*/ 0 w 4130517"/>
                <a:gd name="connsiteY10" fmla="*/ 887307 h 2806419"/>
                <a:gd name="connsiteX11" fmla="*/ 193231 w 4130517"/>
                <a:gd name="connsiteY11" fmla="*/ 79360 h 2806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130517" h="2806419">
                  <a:moveTo>
                    <a:pt x="237339" y="0"/>
                  </a:moveTo>
                  <a:lnTo>
                    <a:pt x="3997489" y="0"/>
                  </a:lnTo>
                  <a:lnTo>
                    <a:pt x="4006148" y="24333"/>
                  </a:lnTo>
                  <a:cubicBezTo>
                    <a:pt x="4087750" y="288004"/>
                    <a:pt x="4130517" y="579903"/>
                    <a:pt x="4130517" y="887307"/>
                  </a:cubicBezTo>
                  <a:cubicBezTo>
                    <a:pt x="4130517" y="1132599"/>
                    <a:pt x="4064304" y="1329464"/>
                    <a:pt x="3915925" y="1525677"/>
                  </a:cubicBezTo>
                  <a:cubicBezTo>
                    <a:pt x="3760721" y="1730924"/>
                    <a:pt x="3527514" y="1919967"/>
                    <a:pt x="3280571" y="2120090"/>
                  </a:cubicBezTo>
                  <a:cubicBezTo>
                    <a:pt x="3235011" y="2156968"/>
                    <a:pt x="3187944" y="2195151"/>
                    <a:pt x="3140878" y="2233796"/>
                  </a:cubicBezTo>
                  <a:cubicBezTo>
                    <a:pt x="2719582" y="2579662"/>
                    <a:pt x="2412097" y="2806419"/>
                    <a:pt x="1993019" y="2806419"/>
                  </a:cubicBezTo>
                  <a:cubicBezTo>
                    <a:pt x="1354472" y="2806419"/>
                    <a:pt x="902244" y="2528070"/>
                    <a:pt x="480948" y="1875638"/>
                  </a:cubicBezTo>
                  <a:cubicBezTo>
                    <a:pt x="425816" y="1790244"/>
                    <a:pt x="371924" y="1712578"/>
                    <a:pt x="319805" y="1637519"/>
                  </a:cubicBezTo>
                  <a:cubicBezTo>
                    <a:pt x="103795" y="1326296"/>
                    <a:pt x="0" y="1164446"/>
                    <a:pt x="0" y="887307"/>
                  </a:cubicBezTo>
                  <a:cubicBezTo>
                    <a:pt x="0" y="612125"/>
                    <a:pt x="65060" y="340293"/>
                    <a:pt x="193231" y="79360"/>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52" name="Freeform: Shape 51">
              <a:extLst>
                <a:ext uri="{FF2B5EF4-FFF2-40B4-BE49-F238E27FC236}">
                  <a16:creationId xmlns:a16="http://schemas.microsoft.com/office/drawing/2014/main" id="{164F6B39-7B0A-4839-9F52-1FFA2044F248}"/>
                </a:ext>
              </a:extLst>
            </p:cNvPr>
            <p:cNvSpPr/>
            <p:nvPr/>
          </p:nvSpPr>
          <p:spPr>
            <a:xfrm>
              <a:off x="3124577" y="0"/>
              <a:ext cx="4389519" cy="2916937"/>
            </a:xfrm>
            <a:custGeom>
              <a:avLst/>
              <a:gdLst>
                <a:gd name="connsiteX0" fmla="*/ 208215 w 4389519"/>
                <a:gd name="connsiteY0" fmla="*/ 0 h 2916937"/>
                <a:gd name="connsiteX1" fmla="*/ 4284014 w 4389519"/>
                <a:gd name="connsiteY1" fmla="*/ 0 h 2916937"/>
                <a:gd name="connsiteX2" fmla="*/ 4335794 w 4389519"/>
                <a:gd name="connsiteY2" fmla="*/ 207911 h 2916937"/>
                <a:gd name="connsiteX3" fmla="*/ 4376420 w 4389519"/>
                <a:gd name="connsiteY3" fmla="*/ 1078865 h 2916937"/>
                <a:gd name="connsiteX4" fmla="*/ 4090147 w 4389519"/>
                <a:gd name="connsiteY4" fmla="*/ 1734728 h 2916937"/>
                <a:gd name="connsiteX5" fmla="*/ 3362552 w 4389519"/>
                <a:gd name="connsiteY5" fmla="*/ 2305097 h 2916937"/>
                <a:gd name="connsiteX6" fmla="*/ 3204152 w 4389519"/>
                <a:gd name="connsiteY6" fmla="*/ 2412521 h 2916937"/>
                <a:gd name="connsiteX7" fmla="*/ 1936072 w 4389519"/>
                <a:gd name="connsiteY7" fmla="*/ 2912360 h 2916937"/>
                <a:gd name="connsiteX8" fmla="*/ 421690 w 4389519"/>
                <a:gd name="connsiteY8" fmla="*/ 1787063 h 2916937"/>
                <a:gd name="connsiteX9" fmla="*/ 273167 w 4389519"/>
                <a:gd name="connsiteY9" fmla="*/ 1520080 h 2916937"/>
                <a:gd name="connsiteX10" fmla="*/ 4118 w 4389519"/>
                <a:gd name="connsiteY10" fmla="*/ 696338 h 2916937"/>
                <a:gd name="connsiteX11" fmla="*/ 175984 w 4389519"/>
                <a:gd name="connsiteY11" fmla="*/ 60381 h 2916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89519" h="2916937">
                  <a:moveTo>
                    <a:pt x="208215" y="0"/>
                  </a:moveTo>
                  <a:lnTo>
                    <a:pt x="4284014" y="0"/>
                  </a:lnTo>
                  <a:lnTo>
                    <a:pt x="4335794" y="207911"/>
                  </a:lnTo>
                  <a:cubicBezTo>
                    <a:pt x="4388748" y="479686"/>
                    <a:pt x="4403109" y="773803"/>
                    <a:pt x="4376420" y="1078865"/>
                  </a:cubicBezTo>
                  <a:cubicBezTo>
                    <a:pt x="4353703" y="1338514"/>
                    <a:pt x="4265383" y="1540772"/>
                    <a:pt x="4090147" y="1734728"/>
                  </a:cubicBezTo>
                  <a:cubicBezTo>
                    <a:pt x="3906850" y="1937616"/>
                    <a:pt x="3642485" y="2116128"/>
                    <a:pt x="3362552" y="2305097"/>
                  </a:cubicBezTo>
                  <a:cubicBezTo>
                    <a:pt x="3310910" y="2339914"/>
                    <a:pt x="3257553" y="2375972"/>
                    <a:pt x="3204152" y="2412521"/>
                  </a:cubicBezTo>
                  <a:cubicBezTo>
                    <a:pt x="2726165" y="2739616"/>
                    <a:pt x="2379682" y="2951171"/>
                    <a:pt x="1936072" y="2912360"/>
                  </a:cubicBezTo>
                  <a:cubicBezTo>
                    <a:pt x="1260148" y="2853224"/>
                    <a:pt x="807225" y="2516700"/>
                    <a:pt x="421690" y="1787063"/>
                  </a:cubicBezTo>
                  <a:cubicBezTo>
                    <a:pt x="371240" y="1691563"/>
                    <a:pt x="321385" y="1604361"/>
                    <a:pt x="273167" y="1520080"/>
                  </a:cubicBezTo>
                  <a:cubicBezTo>
                    <a:pt x="73334" y="1170636"/>
                    <a:pt x="-21548" y="989700"/>
                    <a:pt x="4118" y="696338"/>
                  </a:cubicBezTo>
                  <a:cubicBezTo>
                    <a:pt x="23232" y="477870"/>
                    <a:pt x="80908" y="264786"/>
                    <a:pt x="175984" y="60381"/>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grpSp>
      <p:grpSp>
        <p:nvGrpSpPr>
          <p:cNvPr id="8" name="Group 7">
            <a:extLst>
              <a:ext uri="{FF2B5EF4-FFF2-40B4-BE49-F238E27FC236}">
                <a16:creationId xmlns:a16="http://schemas.microsoft.com/office/drawing/2014/main" id="{03099122-D80B-4389-A1CF-52C635217F4B}"/>
              </a:ext>
            </a:extLst>
          </p:cNvPr>
          <p:cNvGrpSpPr/>
          <p:nvPr/>
        </p:nvGrpSpPr>
        <p:grpSpPr>
          <a:xfrm>
            <a:off x="8122942" y="0"/>
            <a:ext cx="4069058" cy="3547008"/>
            <a:chOff x="8122942" y="0"/>
            <a:chExt cx="4069058" cy="3547008"/>
          </a:xfrm>
        </p:grpSpPr>
        <p:sp>
          <p:nvSpPr>
            <p:cNvPr id="54" name="Freeform: Shape 53">
              <a:extLst>
                <a:ext uri="{FF2B5EF4-FFF2-40B4-BE49-F238E27FC236}">
                  <a16:creationId xmlns:a16="http://schemas.microsoft.com/office/drawing/2014/main" id="{CA535D59-CDAA-4AA9-84AC-A6142E857FE2}"/>
                </a:ext>
              </a:extLst>
            </p:cNvPr>
            <p:cNvSpPr/>
            <p:nvPr/>
          </p:nvSpPr>
          <p:spPr>
            <a:xfrm>
              <a:off x="8122942" y="0"/>
              <a:ext cx="4069058" cy="3547008"/>
            </a:xfrm>
            <a:custGeom>
              <a:avLst/>
              <a:gdLst>
                <a:gd name="connsiteX0" fmla="*/ 305212 w 4069058"/>
                <a:gd name="connsiteY0" fmla="*/ 0 h 3547008"/>
                <a:gd name="connsiteX1" fmla="*/ 4069058 w 4069058"/>
                <a:gd name="connsiteY1" fmla="*/ 0 h 3547008"/>
                <a:gd name="connsiteX2" fmla="*/ 4069058 w 4069058"/>
                <a:gd name="connsiteY2" fmla="*/ 2865785 h 3547008"/>
                <a:gd name="connsiteX3" fmla="*/ 3996814 w 4069058"/>
                <a:gd name="connsiteY3" fmla="*/ 2947457 h 3547008"/>
                <a:gd name="connsiteX4" fmla="*/ 2732780 w 4069058"/>
                <a:gd name="connsiteY4" fmla="*/ 3541640 h 3547008"/>
                <a:gd name="connsiteX5" fmla="*/ 1317550 w 4069058"/>
                <a:gd name="connsiteY5" fmla="*/ 3015110 h 3547008"/>
                <a:gd name="connsiteX6" fmla="*/ 1140977 w 4069058"/>
                <a:gd name="connsiteY6" fmla="*/ 2901419 h 3547008"/>
                <a:gd name="connsiteX7" fmla="*/ 330269 w 4069058"/>
                <a:gd name="connsiteY7" fmla="*/ 2297252 h 3547008"/>
                <a:gd name="connsiteX8" fmla="*/ 13299 w 4069058"/>
                <a:gd name="connsiteY8" fmla="*/ 1599966 h 3547008"/>
                <a:gd name="connsiteX9" fmla="*/ 217457 w 4069058"/>
                <a:gd name="connsiteY9" fmla="*/ 178659 h 3547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69058" h="3547008">
                  <a:moveTo>
                    <a:pt x="305212" y="0"/>
                  </a:moveTo>
                  <a:lnTo>
                    <a:pt x="4069058" y="0"/>
                  </a:lnTo>
                  <a:lnTo>
                    <a:pt x="4069058" y="2865785"/>
                  </a:lnTo>
                  <a:lnTo>
                    <a:pt x="3996814" y="2947457"/>
                  </a:lnTo>
                  <a:cubicBezTo>
                    <a:pt x="3654887" y="3311545"/>
                    <a:pt x="3252443" y="3496175"/>
                    <a:pt x="2732780" y="3541640"/>
                  </a:cubicBezTo>
                  <a:cubicBezTo>
                    <a:pt x="2236701" y="3585041"/>
                    <a:pt x="1850359" y="3361306"/>
                    <a:pt x="1317550" y="3015110"/>
                  </a:cubicBezTo>
                  <a:cubicBezTo>
                    <a:pt x="1258026" y="2976425"/>
                    <a:pt x="1198546" y="2938265"/>
                    <a:pt x="1140977" y="2901419"/>
                  </a:cubicBezTo>
                  <a:cubicBezTo>
                    <a:pt x="828927" y="2701433"/>
                    <a:pt x="534230" y="2512513"/>
                    <a:pt x="330269" y="2297252"/>
                  </a:cubicBezTo>
                  <a:cubicBezTo>
                    <a:pt x="135278" y="2091465"/>
                    <a:pt x="37487" y="1876435"/>
                    <a:pt x="13299" y="1599966"/>
                  </a:cubicBezTo>
                  <a:cubicBezTo>
                    <a:pt x="-32170" y="1080250"/>
                    <a:pt x="39709" y="589889"/>
                    <a:pt x="217457" y="178659"/>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55" name="Freeform: Shape 54">
              <a:extLst>
                <a:ext uri="{FF2B5EF4-FFF2-40B4-BE49-F238E27FC236}">
                  <a16:creationId xmlns:a16="http://schemas.microsoft.com/office/drawing/2014/main" id="{CD6948CC-6D51-4092-887C-B0664DC102C7}"/>
                </a:ext>
              </a:extLst>
            </p:cNvPr>
            <p:cNvSpPr/>
            <p:nvPr/>
          </p:nvSpPr>
          <p:spPr>
            <a:xfrm flipH="1">
              <a:off x="8319994" y="0"/>
              <a:ext cx="3872006" cy="3321595"/>
            </a:xfrm>
            <a:custGeom>
              <a:avLst/>
              <a:gdLst>
                <a:gd name="connsiteX0" fmla="*/ 3466434 w 3872006"/>
                <a:gd name="connsiteY0" fmla="*/ 0 h 3321595"/>
                <a:gd name="connsiteX1" fmla="*/ 65800 w 3872006"/>
                <a:gd name="connsiteY1" fmla="*/ 0 h 3321595"/>
                <a:gd name="connsiteX2" fmla="*/ 0 w 3872006"/>
                <a:gd name="connsiteY2" fmla="*/ 59511 h 3321595"/>
                <a:gd name="connsiteX3" fmla="*/ 0 w 3872006"/>
                <a:gd name="connsiteY3" fmla="*/ 2518435 h 3321595"/>
                <a:gd name="connsiteX4" fmla="*/ 80122 w 3872006"/>
                <a:gd name="connsiteY4" fmla="*/ 2618704 h 3321595"/>
                <a:gd name="connsiteX5" fmla="*/ 1549501 w 3872006"/>
                <a:gd name="connsiteY5" fmla="*/ 3321595 h 3321595"/>
                <a:gd name="connsiteX6" fmla="*/ 2796711 w 3872006"/>
                <a:gd name="connsiteY6" fmla="*/ 2749441 h 3321595"/>
                <a:gd name="connsiteX7" fmla="*/ 2948494 w 3872006"/>
                <a:gd name="connsiteY7" fmla="*/ 2635829 h 3321595"/>
                <a:gd name="connsiteX8" fmla="*/ 3638840 w 3872006"/>
                <a:gd name="connsiteY8" fmla="*/ 2041901 h 3321595"/>
                <a:gd name="connsiteX9" fmla="*/ 3872006 w 3872006"/>
                <a:gd name="connsiteY9" fmla="*/ 1404055 h 3321595"/>
                <a:gd name="connsiteX10" fmla="*/ 3467973 w 3872006"/>
                <a:gd name="connsiteY10" fmla="*/ 1974 h 3321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72006" h="3321595">
                  <a:moveTo>
                    <a:pt x="3466434" y="0"/>
                  </a:moveTo>
                  <a:lnTo>
                    <a:pt x="65800" y="0"/>
                  </a:lnTo>
                  <a:lnTo>
                    <a:pt x="0" y="59511"/>
                  </a:lnTo>
                  <a:lnTo>
                    <a:pt x="0" y="2518435"/>
                  </a:lnTo>
                  <a:lnTo>
                    <a:pt x="80122" y="2618704"/>
                  </a:lnTo>
                  <a:cubicBezTo>
                    <a:pt x="490323" y="3108658"/>
                    <a:pt x="942414" y="3321595"/>
                    <a:pt x="1549501" y="3321595"/>
                  </a:cubicBezTo>
                  <a:cubicBezTo>
                    <a:pt x="2004852" y="3321595"/>
                    <a:pt x="2338950" y="3095023"/>
                    <a:pt x="2796711" y="2749441"/>
                  </a:cubicBezTo>
                  <a:cubicBezTo>
                    <a:pt x="2847850" y="2710827"/>
                    <a:pt x="2898991" y="2672676"/>
                    <a:pt x="2948494" y="2635829"/>
                  </a:cubicBezTo>
                  <a:cubicBezTo>
                    <a:pt x="3216812" y="2435869"/>
                    <a:pt x="3470203" y="2246981"/>
                    <a:pt x="3638840" y="2041901"/>
                  </a:cubicBezTo>
                  <a:cubicBezTo>
                    <a:pt x="3800062" y="1845849"/>
                    <a:pt x="3872006" y="1649145"/>
                    <a:pt x="3872006" y="1404055"/>
                  </a:cubicBezTo>
                  <a:cubicBezTo>
                    <a:pt x="3872006" y="866538"/>
                    <a:pt x="3729694" y="376466"/>
                    <a:pt x="3467973" y="1974"/>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6" name="Freeform: Shape 55">
              <a:extLst>
                <a:ext uri="{FF2B5EF4-FFF2-40B4-BE49-F238E27FC236}">
                  <a16:creationId xmlns:a16="http://schemas.microsoft.com/office/drawing/2014/main" id="{F5F9FD94-99CC-42AD-8E66-CF99E8FD5A94}"/>
                </a:ext>
              </a:extLst>
            </p:cNvPr>
            <p:cNvSpPr/>
            <p:nvPr/>
          </p:nvSpPr>
          <p:spPr>
            <a:xfrm flipH="1">
              <a:off x="8729240" y="9274"/>
              <a:ext cx="3462454" cy="3010961"/>
            </a:xfrm>
            <a:custGeom>
              <a:avLst/>
              <a:gdLst>
                <a:gd name="connsiteX0" fmla="*/ 2953507 w 3462454"/>
                <a:gd name="connsiteY0" fmla="*/ 0 h 3010961"/>
                <a:gd name="connsiteX1" fmla="*/ 477652 w 3462454"/>
                <a:gd name="connsiteY1" fmla="*/ 0 h 3010961"/>
                <a:gd name="connsiteX2" fmla="*/ 327396 w 3462454"/>
                <a:gd name="connsiteY2" fmla="*/ 113681 h 3010961"/>
                <a:gd name="connsiteX3" fmla="*/ 46554 w 3462454"/>
                <a:gd name="connsiteY3" fmla="*/ 391785 h 3010961"/>
                <a:gd name="connsiteX4" fmla="*/ 0 w 3462454"/>
                <a:gd name="connsiteY4" fmla="*/ 453516 h 3010961"/>
                <a:gd name="connsiteX5" fmla="*/ 0 w 3462454"/>
                <a:gd name="connsiteY5" fmla="*/ 2083461 h 3010961"/>
                <a:gd name="connsiteX6" fmla="*/ 26382 w 3462454"/>
                <a:gd name="connsiteY6" fmla="*/ 2118637 h 3010961"/>
                <a:gd name="connsiteX7" fmla="*/ 101620 w 3462454"/>
                <a:gd name="connsiteY7" fmla="*/ 2222744 h 3010961"/>
                <a:gd name="connsiteX8" fmla="*/ 1494064 w 3462454"/>
                <a:gd name="connsiteY8" fmla="*/ 3010961 h 3010961"/>
                <a:gd name="connsiteX9" fmla="*/ 2551110 w 3462454"/>
                <a:gd name="connsiteY9" fmla="*/ 2526044 h 3010961"/>
                <a:gd name="connsiteX10" fmla="*/ 2679751 w 3462454"/>
                <a:gd name="connsiteY10" fmla="*/ 2429754 h 3010961"/>
                <a:gd name="connsiteX11" fmla="*/ 3264840 w 3462454"/>
                <a:gd name="connsiteY11" fmla="*/ 1926383 h 3010961"/>
                <a:gd name="connsiteX12" fmla="*/ 3462454 w 3462454"/>
                <a:gd name="connsiteY12" fmla="*/ 1385790 h 3010961"/>
                <a:gd name="connsiteX13" fmla="*/ 3018820 w 3462454"/>
                <a:gd name="connsiteY13" fmla="*/ 67626 h 3010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462454" h="3010961">
                  <a:moveTo>
                    <a:pt x="2953507" y="0"/>
                  </a:moveTo>
                  <a:lnTo>
                    <a:pt x="477652" y="0"/>
                  </a:lnTo>
                  <a:lnTo>
                    <a:pt x="327396" y="113681"/>
                  </a:lnTo>
                  <a:cubicBezTo>
                    <a:pt x="222344" y="200626"/>
                    <a:pt x="128536" y="293564"/>
                    <a:pt x="46554" y="391785"/>
                  </a:cubicBezTo>
                  <a:lnTo>
                    <a:pt x="0" y="453516"/>
                  </a:lnTo>
                  <a:lnTo>
                    <a:pt x="0" y="2083461"/>
                  </a:lnTo>
                  <a:lnTo>
                    <a:pt x="26382" y="2118637"/>
                  </a:lnTo>
                  <a:cubicBezTo>
                    <a:pt x="51135" y="2152065"/>
                    <a:pt x="76235" y="2186586"/>
                    <a:pt x="101620" y="2222744"/>
                  </a:cubicBezTo>
                  <a:cubicBezTo>
                    <a:pt x="489585" y="2775245"/>
                    <a:pt x="906035" y="3010961"/>
                    <a:pt x="1494064" y="3010961"/>
                  </a:cubicBezTo>
                  <a:cubicBezTo>
                    <a:pt x="1879987" y="3010961"/>
                    <a:pt x="2163144" y="2818935"/>
                    <a:pt x="2551110" y="2526044"/>
                  </a:cubicBezTo>
                  <a:cubicBezTo>
                    <a:pt x="2594452" y="2493317"/>
                    <a:pt x="2637795" y="2460984"/>
                    <a:pt x="2679751" y="2429754"/>
                  </a:cubicBezTo>
                  <a:cubicBezTo>
                    <a:pt x="2907158" y="2260282"/>
                    <a:pt x="3121914" y="2100194"/>
                    <a:pt x="3264840" y="1926383"/>
                  </a:cubicBezTo>
                  <a:cubicBezTo>
                    <a:pt x="3401480" y="1760224"/>
                    <a:pt x="3462454" y="1593511"/>
                    <a:pt x="3462454" y="1385790"/>
                  </a:cubicBezTo>
                  <a:cubicBezTo>
                    <a:pt x="3462454" y="865148"/>
                    <a:pt x="3304918" y="397028"/>
                    <a:pt x="3018820" y="67626"/>
                  </a:cubicBezTo>
                  <a:close/>
                </a:path>
              </a:pathLst>
            </a:custGeom>
            <a:noFill/>
            <a:ln w="158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7" name="Freeform: Shape 56">
              <a:extLst>
                <a:ext uri="{FF2B5EF4-FFF2-40B4-BE49-F238E27FC236}">
                  <a16:creationId xmlns:a16="http://schemas.microsoft.com/office/drawing/2014/main" id="{F47D3E70-A759-410D-B5DB-855218E138C3}"/>
                </a:ext>
              </a:extLst>
            </p:cNvPr>
            <p:cNvSpPr/>
            <p:nvPr/>
          </p:nvSpPr>
          <p:spPr>
            <a:xfrm flipH="1">
              <a:off x="8243247" y="9274"/>
              <a:ext cx="3948447" cy="3411460"/>
            </a:xfrm>
            <a:custGeom>
              <a:avLst/>
              <a:gdLst>
                <a:gd name="connsiteX0" fmla="*/ 3564894 w 3904481"/>
                <a:gd name="connsiteY0" fmla="*/ 0 h 3411460"/>
                <a:gd name="connsiteX1" fmla="*/ 0 w 3904481"/>
                <a:gd name="connsiteY1" fmla="*/ 0 h 3411460"/>
                <a:gd name="connsiteX2" fmla="*/ 0 w 3904481"/>
                <a:gd name="connsiteY2" fmla="*/ 2659993 h 3411460"/>
                <a:gd name="connsiteX3" fmla="*/ 1876 w 3904481"/>
                <a:gd name="connsiteY3" fmla="*/ 2662425 h 3411460"/>
                <a:gd name="connsiteX4" fmla="*/ 1514161 w 3904481"/>
                <a:gd name="connsiteY4" fmla="*/ 3411460 h 3411460"/>
                <a:gd name="connsiteX5" fmla="*/ 2797788 w 3904481"/>
                <a:gd name="connsiteY5" fmla="*/ 2801744 h 3411460"/>
                <a:gd name="connsiteX6" fmla="*/ 2954004 w 3904481"/>
                <a:gd name="connsiteY6" fmla="*/ 2680673 h 3411460"/>
                <a:gd name="connsiteX7" fmla="*/ 3664508 w 3904481"/>
                <a:gd name="connsiteY7" fmla="*/ 2047754 h 3411460"/>
                <a:gd name="connsiteX8" fmla="*/ 3904481 w 3904481"/>
                <a:gd name="connsiteY8" fmla="*/ 1368033 h 3411460"/>
                <a:gd name="connsiteX9" fmla="*/ 3596499 w 3904481"/>
                <a:gd name="connsiteY9" fmla="*/ 52268 h 3411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04481" h="3411460">
                  <a:moveTo>
                    <a:pt x="3564894" y="0"/>
                  </a:moveTo>
                  <a:lnTo>
                    <a:pt x="0" y="0"/>
                  </a:lnTo>
                  <a:lnTo>
                    <a:pt x="0" y="2659993"/>
                  </a:lnTo>
                  <a:lnTo>
                    <a:pt x="1876" y="2662425"/>
                  </a:lnTo>
                  <a:cubicBezTo>
                    <a:pt x="424055" y="3184544"/>
                    <a:pt x="889346" y="3411460"/>
                    <a:pt x="1514161" y="3411460"/>
                  </a:cubicBezTo>
                  <a:cubicBezTo>
                    <a:pt x="1982808" y="3411460"/>
                    <a:pt x="2326661" y="3170014"/>
                    <a:pt x="2797788" y="2801744"/>
                  </a:cubicBezTo>
                  <a:cubicBezTo>
                    <a:pt x="2850420" y="2760595"/>
                    <a:pt x="2903054" y="2719940"/>
                    <a:pt x="2954004" y="2680673"/>
                  </a:cubicBezTo>
                  <a:cubicBezTo>
                    <a:pt x="3230156" y="2467586"/>
                    <a:pt x="3490946" y="2266297"/>
                    <a:pt x="3664508" y="2047754"/>
                  </a:cubicBezTo>
                  <a:cubicBezTo>
                    <a:pt x="3830437" y="1838832"/>
                    <a:pt x="3904481" y="1629214"/>
                    <a:pt x="3904481" y="1368033"/>
                  </a:cubicBezTo>
                  <a:cubicBezTo>
                    <a:pt x="3904481" y="877057"/>
                    <a:pt x="3796872" y="423228"/>
                    <a:pt x="3596499" y="52268"/>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grpSp>
        <p:nvGrpSpPr>
          <p:cNvPr id="9" name="Group 8">
            <a:extLst>
              <a:ext uri="{FF2B5EF4-FFF2-40B4-BE49-F238E27FC236}">
                <a16:creationId xmlns:a16="http://schemas.microsoft.com/office/drawing/2014/main" id="{90302A25-2D4F-4AD5-B0E9-C12184C3599E}"/>
              </a:ext>
            </a:extLst>
          </p:cNvPr>
          <p:cNvGrpSpPr/>
          <p:nvPr/>
        </p:nvGrpSpPr>
        <p:grpSpPr>
          <a:xfrm>
            <a:off x="-1" y="1355238"/>
            <a:ext cx="4381339" cy="5510713"/>
            <a:chOff x="0" y="1347287"/>
            <a:chExt cx="4259808" cy="5510713"/>
          </a:xfrm>
        </p:grpSpPr>
        <p:sp>
          <p:nvSpPr>
            <p:cNvPr id="59" name="Freeform: Shape 58">
              <a:extLst>
                <a:ext uri="{FF2B5EF4-FFF2-40B4-BE49-F238E27FC236}">
                  <a16:creationId xmlns:a16="http://schemas.microsoft.com/office/drawing/2014/main" id="{E227AF03-773A-4B1E-8FED-67198038E60D}"/>
                </a:ext>
              </a:extLst>
            </p:cNvPr>
            <p:cNvSpPr/>
            <p:nvPr/>
          </p:nvSpPr>
          <p:spPr>
            <a:xfrm>
              <a:off x="0" y="1676545"/>
              <a:ext cx="4174269" cy="5181455"/>
            </a:xfrm>
            <a:custGeom>
              <a:avLst/>
              <a:gdLst>
                <a:gd name="connsiteX0" fmla="*/ 1155130 w 4174269"/>
                <a:gd name="connsiteY0" fmla="*/ 990 h 5181455"/>
                <a:gd name="connsiteX1" fmla="*/ 2396955 w 4174269"/>
                <a:gd name="connsiteY1" fmla="*/ 367328 h 5181455"/>
                <a:gd name="connsiteX2" fmla="*/ 3827960 w 4174269"/>
                <a:gd name="connsiteY2" fmla="*/ 4749328 h 5181455"/>
                <a:gd name="connsiteX3" fmla="*/ 3561502 w 4174269"/>
                <a:gd name="connsiteY3" fmla="*/ 5090948 h 5181455"/>
                <a:gd name="connsiteX4" fmla="*/ 3452726 w 4174269"/>
                <a:gd name="connsiteY4" fmla="*/ 5181455 h 5181455"/>
                <a:gd name="connsiteX5" fmla="*/ 0 w 4174269"/>
                <a:gd name="connsiteY5" fmla="*/ 5181455 h 5181455"/>
                <a:gd name="connsiteX6" fmla="*/ 0 w 4174269"/>
                <a:gd name="connsiteY6" fmla="*/ 251605 h 5181455"/>
                <a:gd name="connsiteX7" fmla="*/ 157396 w 4174269"/>
                <a:gd name="connsiteY7" fmla="*/ 182600 h 5181455"/>
                <a:gd name="connsiteX8" fmla="*/ 1155130 w 4174269"/>
                <a:gd name="connsiteY8" fmla="*/ 990 h 5181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74269" h="5181455">
                  <a:moveTo>
                    <a:pt x="1155130" y="990"/>
                  </a:moveTo>
                  <a:cubicBezTo>
                    <a:pt x="1564667" y="12730"/>
                    <a:pt x="1984593" y="129250"/>
                    <a:pt x="2396955" y="367328"/>
                  </a:cubicBezTo>
                  <a:cubicBezTo>
                    <a:pt x="3871760" y="1218807"/>
                    <a:pt x="4678347" y="3276416"/>
                    <a:pt x="3827960" y="4749328"/>
                  </a:cubicBezTo>
                  <a:cubicBezTo>
                    <a:pt x="3748235" y="4887417"/>
                    <a:pt x="3658928" y="4998272"/>
                    <a:pt x="3561502" y="5090948"/>
                  </a:cubicBezTo>
                  <a:lnTo>
                    <a:pt x="3452726" y="5181455"/>
                  </a:lnTo>
                  <a:lnTo>
                    <a:pt x="0" y="5181455"/>
                  </a:lnTo>
                  <a:lnTo>
                    <a:pt x="0" y="251605"/>
                  </a:lnTo>
                  <a:lnTo>
                    <a:pt x="157396" y="182600"/>
                  </a:lnTo>
                  <a:cubicBezTo>
                    <a:pt x="475610" y="54980"/>
                    <a:pt x="811718" y="-8854"/>
                    <a:pt x="1155130" y="990"/>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60" name="Freeform: Shape 59">
              <a:extLst>
                <a:ext uri="{FF2B5EF4-FFF2-40B4-BE49-F238E27FC236}">
                  <a16:creationId xmlns:a16="http://schemas.microsoft.com/office/drawing/2014/main" id="{D6FE8FAD-8A4A-49E1-AFAF-A074482295A9}"/>
                </a:ext>
              </a:extLst>
            </p:cNvPr>
            <p:cNvSpPr/>
            <p:nvPr/>
          </p:nvSpPr>
          <p:spPr>
            <a:xfrm>
              <a:off x="0" y="1347287"/>
              <a:ext cx="4259808" cy="5510713"/>
            </a:xfrm>
            <a:custGeom>
              <a:avLst/>
              <a:gdLst>
                <a:gd name="connsiteX0" fmla="*/ 948905 w 4259808"/>
                <a:gd name="connsiteY0" fmla="*/ 1556 h 5510713"/>
                <a:gd name="connsiteX1" fmla="*/ 2304106 w 4259808"/>
                <a:gd name="connsiteY1" fmla="*/ 405867 h 5510713"/>
                <a:gd name="connsiteX2" fmla="*/ 3890982 w 4259808"/>
                <a:gd name="connsiteY2" fmla="*/ 5156588 h 5510713"/>
                <a:gd name="connsiteX3" fmla="*/ 3680329 w 4259808"/>
                <a:gd name="connsiteY3" fmla="*/ 5445948 h 5510713"/>
                <a:gd name="connsiteX4" fmla="*/ 3616504 w 4259808"/>
                <a:gd name="connsiteY4" fmla="*/ 5510713 h 5510713"/>
                <a:gd name="connsiteX5" fmla="*/ 0 w 4259808"/>
                <a:gd name="connsiteY5" fmla="*/ 5510713 h 5510713"/>
                <a:gd name="connsiteX6" fmla="*/ 0 w 4259808"/>
                <a:gd name="connsiteY6" fmla="*/ 144797 h 5510713"/>
                <a:gd name="connsiteX7" fmla="*/ 164164 w 4259808"/>
                <a:gd name="connsiteY7" fmla="*/ 92266 h 5510713"/>
                <a:gd name="connsiteX8" fmla="*/ 948905 w 4259808"/>
                <a:gd name="connsiteY8" fmla="*/ 1556 h 5510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59808" h="5510713">
                  <a:moveTo>
                    <a:pt x="948905" y="1556"/>
                  </a:moveTo>
                  <a:cubicBezTo>
                    <a:pt x="1395136" y="16867"/>
                    <a:pt x="1853354" y="145625"/>
                    <a:pt x="2304106" y="405867"/>
                  </a:cubicBezTo>
                  <a:cubicBezTo>
                    <a:pt x="3916211" y="1336616"/>
                    <a:pt x="4808028" y="3568218"/>
                    <a:pt x="3890982" y="5156588"/>
                  </a:cubicBezTo>
                  <a:cubicBezTo>
                    <a:pt x="3826502" y="5268272"/>
                    <a:pt x="3756052" y="5363347"/>
                    <a:pt x="3680329" y="5445948"/>
                  </a:cubicBezTo>
                  <a:lnTo>
                    <a:pt x="3616504" y="5510713"/>
                  </a:lnTo>
                  <a:lnTo>
                    <a:pt x="0" y="5510713"/>
                  </a:lnTo>
                  <a:lnTo>
                    <a:pt x="0" y="144797"/>
                  </a:lnTo>
                  <a:lnTo>
                    <a:pt x="164164" y="92266"/>
                  </a:lnTo>
                  <a:cubicBezTo>
                    <a:pt x="418657" y="23914"/>
                    <a:pt x="681631" y="-7614"/>
                    <a:pt x="948905" y="1556"/>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61" name="Freeform: Shape 60">
              <a:extLst>
                <a:ext uri="{FF2B5EF4-FFF2-40B4-BE49-F238E27FC236}">
                  <a16:creationId xmlns:a16="http://schemas.microsoft.com/office/drawing/2014/main" id="{0A7C4DFB-FDFD-4F28-8B00-287EB75C79EB}"/>
                </a:ext>
              </a:extLst>
            </p:cNvPr>
            <p:cNvSpPr/>
            <p:nvPr/>
          </p:nvSpPr>
          <p:spPr>
            <a:xfrm>
              <a:off x="0" y="1592806"/>
              <a:ext cx="4029221" cy="5265194"/>
            </a:xfrm>
            <a:custGeom>
              <a:avLst/>
              <a:gdLst>
                <a:gd name="connsiteX0" fmla="*/ 812878 w 4029221"/>
                <a:gd name="connsiteY0" fmla="*/ 840 h 5265194"/>
                <a:gd name="connsiteX1" fmla="*/ 960980 w 4029221"/>
                <a:gd name="connsiteY1" fmla="*/ 1442 h 5265194"/>
                <a:gd name="connsiteX2" fmla="*/ 2216856 w 4029221"/>
                <a:gd name="connsiteY2" fmla="*/ 376120 h 5265194"/>
                <a:gd name="connsiteX3" fmla="*/ 3687427 w 4029221"/>
                <a:gd name="connsiteY3" fmla="*/ 4778650 h 5265194"/>
                <a:gd name="connsiteX4" fmla="*/ 3267677 w 4029221"/>
                <a:gd name="connsiteY4" fmla="*/ 5245601 h 5265194"/>
                <a:gd name="connsiteX5" fmla="*/ 3237167 w 4029221"/>
                <a:gd name="connsiteY5" fmla="*/ 5265194 h 5265194"/>
                <a:gd name="connsiteX6" fmla="*/ 0 w 4029221"/>
                <a:gd name="connsiteY6" fmla="*/ 5265194 h 5265194"/>
                <a:gd name="connsiteX7" fmla="*/ 0 w 4029221"/>
                <a:gd name="connsiteY7" fmla="*/ 162790 h 5265194"/>
                <a:gd name="connsiteX8" fmla="*/ 58408 w 4029221"/>
                <a:gd name="connsiteY8" fmla="*/ 139352 h 5265194"/>
                <a:gd name="connsiteX9" fmla="*/ 812878 w 4029221"/>
                <a:gd name="connsiteY9" fmla="*/ 840 h 526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29221" h="5265194">
                  <a:moveTo>
                    <a:pt x="812878" y="840"/>
                  </a:moveTo>
                  <a:cubicBezTo>
                    <a:pt x="862065" y="-449"/>
                    <a:pt x="911443" y="-258"/>
                    <a:pt x="960980" y="1442"/>
                  </a:cubicBezTo>
                  <a:cubicBezTo>
                    <a:pt x="1374507" y="15631"/>
                    <a:pt x="1799140" y="134952"/>
                    <a:pt x="2216856" y="376120"/>
                  </a:cubicBezTo>
                  <a:cubicBezTo>
                    <a:pt x="3710806" y="1238652"/>
                    <a:pt x="4537261" y="3306696"/>
                    <a:pt x="3687427" y="4778650"/>
                  </a:cubicBezTo>
                  <a:cubicBezTo>
                    <a:pt x="3567917" y="4985647"/>
                    <a:pt x="3426282" y="5131074"/>
                    <a:pt x="3267677" y="5245601"/>
                  </a:cubicBezTo>
                  <a:lnTo>
                    <a:pt x="3237167" y="5265194"/>
                  </a:lnTo>
                  <a:lnTo>
                    <a:pt x="0" y="5265194"/>
                  </a:lnTo>
                  <a:lnTo>
                    <a:pt x="0" y="162790"/>
                  </a:lnTo>
                  <a:lnTo>
                    <a:pt x="58408" y="139352"/>
                  </a:lnTo>
                  <a:cubicBezTo>
                    <a:pt x="301661" y="55163"/>
                    <a:pt x="554646" y="7607"/>
                    <a:pt x="812878" y="840"/>
                  </a:cubicBezTo>
                  <a:close/>
                </a:path>
              </a:pathLst>
            </a:custGeom>
            <a:noFill/>
            <a:ln w="1905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62" name="Freeform: Shape 61">
              <a:extLst>
                <a:ext uri="{FF2B5EF4-FFF2-40B4-BE49-F238E27FC236}">
                  <a16:creationId xmlns:a16="http://schemas.microsoft.com/office/drawing/2014/main" id="{B6E867DF-0B62-429A-A554-CBE585048439}"/>
                </a:ext>
              </a:extLst>
            </p:cNvPr>
            <p:cNvSpPr/>
            <p:nvPr/>
          </p:nvSpPr>
          <p:spPr>
            <a:xfrm>
              <a:off x="0" y="2147333"/>
              <a:ext cx="3702048" cy="4710667"/>
            </a:xfrm>
            <a:custGeom>
              <a:avLst/>
              <a:gdLst>
                <a:gd name="connsiteX0" fmla="*/ 1057511 w 3702048"/>
                <a:gd name="connsiteY0" fmla="*/ 1243 h 4710667"/>
                <a:gd name="connsiteX1" fmla="*/ 2139959 w 3702048"/>
                <a:gd name="connsiteY1" fmla="*/ 324180 h 4710667"/>
                <a:gd name="connsiteX2" fmla="*/ 3407455 w 3702048"/>
                <a:gd name="connsiteY2" fmla="*/ 4118750 h 4710667"/>
                <a:gd name="connsiteX3" fmla="*/ 2754080 w 3702048"/>
                <a:gd name="connsiteY3" fmla="*/ 4690965 h 4710667"/>
                <a:gd name="connsiteX4" fmla="*/ 2711405 w 3702048"/>
                <a:gd name="connsiteY4" fmla="*/ 4710667 h 4710667"/>
                <a:gd name="connsiteX5" fmla="*/ 0 w 3702048"/>
                <a:gd name="connsiteY5" fmla="*/ 4710667 h 4710667"/>
                <a:gd name="connsiteX6" fmla="*/ 0 w 3702048"/>
                <a:gd name="connsiteY6" fmla="*/ 239601 h 4710667"/>
                <a:gd name="connsiteX7" fmla="*/ 72857 w 3702048"/>
                <a:gd name="connsiteY7" fmla="*/ 203063 h 4710667"/>
                <a:gd name="connsiteX8" fmla="*/ 1057511 w 3702048"/>
                <a:gd name="connsiteY8" fmla="*/ 1243 h 4710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02048" h="4710667">
                  <a:moveTo>
                    <a:pt x="1057511" y="1243"/>
                  </a:moveTo>
                  <a:cubicBezTo>
                    <a:pt x="1413932" y="13473"/>
                    <a:pt x="1779927" y="116316"/>
                    <a:pt x="2139959" y="324180"/>
                  </a:cubicBezTo>
                  <a:cubicBezTo>
                    <a:pt x="3427605" y="1067603"/>
                    <a:pt x="4139931" y="2850064"/>
                    <a:pt x="3407455" y="4118750"/>
                  </a:cubicBezTo>
                  <a:cubicBezTo>
                    <a:pt x="3235777" y="4416105"/>
                    <a:pt x="3011128" y="4566048"/>
                    <a:pt x="2754080" y="4690965"/>
                  </a:cubicBezTo>
                  <a:lnTo>
                    <a:pt x="2711405" y="4710667"/>
                  </a:lnTo>
                  <a:lnTo>
                    <a:pt x="0" y="4710667"/>
                  </a:lnTo>
                  <a:lnTo>
                    <a:pt x="0" y="239601"/>
                  </a:lnTo>
                  <a:lnTo>
                    <a:pt x="72857" y="203063"/>
                  </a:lnTo>
                  <a:cubicBezTo>
                    <a:pt x="383165" y="61024"/>
                    <a:pt x="715942" y="-10476"/>
                    <a:pt x="1057511" y="1243"/>
                  </a:cubicBezTo>
                  <a:close/>
                </a:path>
              </a:pathLst>
            </a:custGeom>
            <a:noFill/>
            <a:ln w="158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grpSp>
      <p:sp>
        <p:nvSpPr>
          <p:cNvPr id="2" name="Title 1"/>
          <p:cNvSpPr>
            <a:spLocks noGrp="1"/>
          </p:cNvSpPr>
          <p:nvPr>
            <p:ph type="title"/>
          </p:nvPr>
        </p:nvSpPr>
        <p:spPr>
          <a:xfrm>
            <a:off x="4654296" y="3420734"/>
            <a:ext cx="6665976" cy="2129674"/>
          </a:xfrm>
        </p:spPr>
        <p:txBody>
          <a:bodyPr anchor="b">
            <a:noAutofit/>
          </a:bodyPr>
          <a:lstStyle>
            <a:lvl1pPr algn="l">
              <a:lnSpc>
                <a:spcPct val="110000"/>
              </a:lnSpc>
              <a:defRPr sz="4800" cap="none" baseline="0">
                <a:solidFill>
                  <a:schemeClr val="tx1">
                    <a:lumMod val="75000"/>
                    <a:lumOff val="25000"/>
                  </a:schemeClr>
                </a:solidFill>
              </a:defRPr>
            </a:lvl1pPr>
          </a:lstStyle>
          <a:p>
            <a:r>
              <a:rPr lang="en-US"/>
              <a:t>Click to edit Master title style</a:t>
            </a:r>
            <a:endParaRPr lang="en-US" dirty="0"/>
          </a:p>
        </p:txBody>
      </p:sp>
      <p:sp>
        <p:nvSpPr>
          <p:cNvPr id="23" name="Footer Placeholder 22">
            <a:extLst>
              <a:ext uri="{FF2B5EF4-FFF2-40B4-BE49-F238E27FC236}">
                <a16:creationId xmlns:a16="http://schemas.microsoft.com/office/drawing/2014/main" id="{E197B67B-BA44-4D2A-B31D-35A89323C4B1}"/>
              </a:ext>
            </a:extLst>
          </p:cNvPr>
          <p:cNvSpPr>
            <a:spLocks noGrp="1"/>
          </p:cNvSpPr>
          <p:nvPr>
            <p:ph type="ftr" sz="quarter" idx="11"/>
          </p:nvPr>
        </p:nvSpPr>
        <p:spPr>
          <a:xfrm>
            <a:off x="4654296" y="6170490"/>
            <a:ext cx="5713314" cy="457200"/>
          </a:xfrm>
        </p:spPr>
        <p:txBody>
          <a:bodyPr/>
          <a:lstStyle/>
          <a:p>
            <a:endParaRPr lang="en-US" dirty="0"/>
          </a:p>
        </p:txBody>
      </p:sp>
      <p:sp>
        <p:nvSpPr>
          <p:cNvPr id="27" name="Slide Number Placeholder 26">
            <a:extLst>
              <a:ext uri="{FF2B5EF4-FFF2-40B4-BE49-F238E27FC236}">
                <a16:creationId xmlns:a16="http://schemas.microsoft.com/office/drawing/2014/main" id="{1D718595-24D3-4517-A62E-C1F493407AAE}"/>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
        <p:nvSpPr>
          <p:cNvPr id="3" name="Text Placeholder 2"/>
          <p:cNvSpPr>
            <a:spLocks noGrp="1"/>
          </p:cNvSpPr>
          <p:nvPr>
            <p:ph type="body" idx="1"/>
          </p:nvPr>
        </p:nvSpPr>
        <p:spPr>
          <a:xfrm>
            <a:off x="4654295" y="5550408"/>
            <a:ext cx="6665975" cy="512064"/>
          </a:xfrm>
        </p:spPr>
        <p:txBody>
          <a:bodyPr>
            <a:normAutofit/>
          </a:bodyPr>
          <a:lstStyle>
            <a:lvl1pPr marL="0" indent="0" algn="l">
              <a:lnSpc>
                <a:spcPct val="130000"/>
              </a:lnSpc>
              <a:spcBef>
                <a:spcPts val="0"/>
              </a:spcBef>
              <a:buNone/>
              <a:defRPr sz="2000" baseline="0">
                <a:solidFill>
                  <a:schemeClr val="tx1">
                    <a:lumMod val="75000"/>
                    <a:lumOff val="2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8" name="Date Placeholder 17">
            <a:extLst>
              <a:ext uri="{FF2B5EF4-FFF2-40B4-BE49-F238E27FC236}">
                <a16:creationId xmlns:a16="http://schemas.microsoft.com/office/drawing/2014/main" id="{3C6217BB-A228-414D-92D9-E1D1EFEB8BE6}"/>
              </a:ext>
            </a:extLst>
          </p:cNvPr>
          <p:cNvSpPr>
            <a:spLocks noGrp="1"/>
          </p:cNvSpPr>
          <p:nvPr>
            <p:ph type="dt" sz="half" idx="10"/>
          </p:nvPr>
        </p:nvSpPr>
        <p:spPr>
          <a:xfrm>
            <a:off x="640080" y="6170491"/>
            <a:ext cx="2840083" cy="457200"/>
          </a:xfrm>
        </p:spPr>
        <p:txBody>
          <a:bodyPr/>
          <a:lstStyle>
            <a:lvl1pPr algn="l">
              <a:defRPr/>
            </a:lvl1pPr>
          </a:lstStyle>
          <a:p>
            <a:fld id="{E72EB70D-CD01-44DA-83B3-8FEB3383D307}" type="datetime1">
              <a:rPr lang="en-US" smtClean="0"/>
              <a:t>11/22/2020</a:t>
            </a:fld>
            <a:endParaRPr lang="en-US" dirty="0"/>
          </a:p>
        </p:txBody>
      </p:sp>
    </p:spTree>
    <p:extLst>
      <p:ext uri="{BB962C8B-B14F-4D97-AF65-F5344CB8AC3E}">
        <p14:creationId xmlns:p14="http://schemas.microsoft.com/office/powerpoint/2010/main" val="33824812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920240" y="2438399"/>
            <a:ext cx="4160520" cy="36576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30290" y="2438399"/>
            <a:ext cx="4160520" cy="36576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id="{7C1D6427-F07F-4D50-B151-455100AF70FF}"/>
              </a:ext>
            </a:extLst>
          </p:cNvPr>
          <p:cNvSpPr>
            <a:spLocks noGrp="1"/>
          </p:cNvSpPr>
          <p:nvPr>
            <p:ph type="dt" sz="half" idx="10"/>
          </p:nvPr>
        </p:nvSpPr>
        <p:spPr/>
        <p:txBody>
          <a:bodyPr/>
          <a:lstStyle/>
          <a:p>
            <a:fld id="{D0158CFD-9357-46BE-A189-D637A67C8730}" type="datetime1">
              <a:rPr lang="en-US" smtClean="0"/>
              <a:t>11/22/2020</a:t>
            </a:fld>
            <a:endParaRPr lang="en-US" dirty="0"/>
          </a:p>
        </p:txBody>
      </p:sp>
      <p:sp>
        <p:nvSpPr>
          <p:cNvPr id="9" name="Footer Placeholder 8">
            <a:extLst>
              <a:ext uri="{FF2B5EF4-FFF2-40B4-BE49-F238E27FC236}">
                <a16:creationId xmlns:a16="http://schemas.microsoft.com/office/drawing/2014/main" id="{479EFBB2-C5E0-4D57-AB1D-3AA907ECFD72}"/>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7AE6B7E1-F60B-4D08-9052-423D6FBFAD64}"/>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10362476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920241" y="2456408"/>
            <a:ext cx="4160520" cy="823912"/>
          </a:xfrm>
        </p:spPr>
        <p:txBody>
          <a:bodyPr anchor="b">
            <a:normAutofit/>
          </a:bodyPr>
          <a:lstStyle>
            <a:lvl1pPr marL="0" indent="0">
              <a:lnSpc>
                <a:spcPct val="130000"/>
              </a:lnSpc>
              <a:buNone/>
              <a:defRPr sz="1800" b="1"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920241" y="3316639"/>
            <a:ext cx="4160520" cy="27793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30290" y="2456408"/>
            <a:ext cx="4160520" cy="823912"/>
          </a:xfrm>
        </p:spPr>
        <p:txBody>
          <a:bodyPr anchor="b">
            <a:normAutofit/>
          </a:bodyPr>
          <a:lstStyle>
            <a:lvl1pPr marL="0" indent="0">
              <a:lnSpc>
                <a:spcPct val="99000"/>
              </a:lnSpc>
              <a:buNone/>
              <a:defRPr lang="en-US" sz="1800" b="1" kern="1200" cap="all" spc="150"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130000"/>
              </a:lnSpc>
              <a:spcBef>
                <a:spcPts val="930"/>
              </a:spcBef>
              <a:buFont typeface="Corbel" panose="020B0503020204020204" pitchFamily="34" charset="0"/>
              <a:buNone/>
            </a:pPr>
            <a:r>
              <a:rPr lang="en-US"/>
              <a:t>Click to edit Master text styles</a:t>
            </a:r>
          </a:p>
        </p:txBody>
      </p:sp>
      <p:sp>
        <p:nvSpPr>
          <p:cNvPr id="6" name="Content Placeholder 5"/>
          <p:cNvSpPr>
            <a:spLocks noGrp="1"/>
          </p:cNvSpPr>
          <p:nvPr>
            <p:ph sz="quarter" idx="4"/>
          </p:nvPr>
        </p:nvSpPr>
        <p:spPr>
          <a:xfrm>
            <a:off x="6530290" y="3316639"/>
            <a:ext cx="4160520" cy="27793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Date Placeholder 9">
            <a:extLst>
              <a:ext uri="{FF2B5EF4-FFF2-40B4-BE49-F238E27FC236}">
                <a16:creationId xmlns:a16="http://schemas.microsoft.com/office/drawing/2014/main" id="{3771BF97-4D2A-43A4-8CDC-2250017EB045}"/>
              </a:ext>
            </a:extLst>
          </p:cNvPr>
          <p:cNvSpPr>
            <a:spLocks noGrp="1"/>
          </p:cNvSpPr>
          <p:nvPr>
            <p:ph type="dt" sz="half" idx="10"/>
          </p:nvPr>
        </p:nvSpPr>
        <p:spPr/>
        <p:txBody>
          <a:bodyPr/>
          <a:lstStyle/>
          <a:p>
            <a:fld id="{7B4742EE-B331-4632-BD10-A82FED6B6FC0}" type="datetime1">
              <a:rPr lang="en-US" smtClean="0"/>
              <a:t>11/22/2020</a:t>
            </a:fld>
            <a:endParaRPr lang="en-US" dirty="0"/>
          </a:p>
        </p:txBody>
      </p:sp>
      <p:sp>
        <p:nvSpPr>
          <p:cNvPr id="11" name="Footer Placeholder 10">
            <a:extLst>
              <a:ext uri="{FF2B5EF4-FFF2-40B4-BE49-F238E27FC236}">
                <a16:creationId xmlns:a16="http://schemas.microsoft.com/office/drawing/2014/main" id="{6020661A-DA07-4679-9226-945B5DD2480C}"/>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EEFCE38B-E087-4988-BC3A-FE3B55E70D7E}"/>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
        <p:nvSpPr>
          <p:cNvPr id="13" name="Title 12">
            <a:extLst>
              <a:ext uri="{FF2B5EF4-FFF2-40B4-BE49-F238E27FC236}">
                <a16:creationId xmlns:a16="http://schemas.microsoft.com/office/drawing/2014/main" id="{D3BC439C-E995-4E1F-8DE9-75C32785E00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4035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CF30096C-3491-4EF2-ABB2-D57F3F4B5BD5}"/>
              </a:ext>
            </a:extLst>
          </p:cNvPr>
          <p:cNvSpPr>
            <a:spLocks noGrp="1"/>
          </p:cNvSpPr>
          <p:nvPr>
            <p:ph type="dt" sz="half" idx="10"/>
          </p:nvPr>
        </p:nvSpPr>
        <p:spPr/>
        <p:txBody>
          <a:bodyPr/>
          <a:lstStyle/>
          <a:p>
            <a:fld id="{451BA835-D13F-49F4-8F11-5D576AC65FAD}" type="datetime1">
              <a:rPr lang="en-US" smtClean="0"/>
              <a:t>11/22/2020</a:t>
            </a:fld>
            <a:endParaRPr lang="en-US" dirty="0"/>
          </a:p>
        </p:txBody>
      </p:sp>
      <p:sp>
        <p:nvSpPr>
          <p:cNvPr id="7" name="Footer Placeholder 6">
            <a:extLst>
              <a:ext uri="{FF2B5EF4-FFF2-40B4-BE49-F238E27FC236}">
                <a16:creationId xmlns:a16="http://schemas.microsoft.com/office/drawing/2014/main" id="{79DA3A85-7147-4F32-944A-B079AF5147E2}"/>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EEDDF50D-95C0-4DA2-BBC6-41774FAC1404}"/>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25242114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209BEFCA-6D6F-4F26-823F-C86CA694B830}"/>
              </a:ext>
            </a:extLst>
          </p:cNvPr>
          <p:cNvSpPr>
            <a:spLocks noGrp="1"/>
          </p:cNvSpPr>
          <p:nvPr>
            <p:ph type="dt" sz="half" idx="10"/>
          </p:nvPr>
        </p:nvSpPr>
        <p:spPr/>
        <p:txBody>
          <a:bodyPr/>
          <a:lstStyle/>
          <a:p>
            <a:fld id="{ADBD1799-ACB5-4CB2-86A2-5C574F1C8706}" type="datetime1">
              <a:rPr lang="en-US" smtClean="0"/>
              <a:t>11/22/2020</a:t>
            </a:fld>
            <a:endParaRPr lang="en-US" dirty="0"/>
          </a:p>
        </p:txBody>
      </p:sp>
      <p:sp>
        <p:nvSpPr>
          <p:cNvPr id="6" name="Footer Placeholder 5">
            <a:extLst>
              <a:ext uri="{FF2B5EF4-FFF2-40B4-BE49-F238E27FC236}">
                <a16:creationId xmlns:a16="http://schemas.microsoft.com/office/drawing/2014/main" id="{BC2EE2C9-E87D-4495-9EDA-6BC0EDC27097}"/>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4E5557A9-903F-4B36-8B06-D9EADF230508}"/>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31364426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76488" y="640080"/>
            <a:ext cx="3227715" cy="2551751"/>
          </a:xfrm>
        </p:spPr>
        <p:txBody>
          <a:bodyPr anchor="b">
            <a:normAutofit/>
          </a:bodyPr>
          <a:lstStyle>
            <a:lvl1pPr>
              <a:lnSpc>
                <a:spcPct val="104000"/>
              </a:lnSpc>
              <a:defRPr sz="3400"/>
            </a:lvl1pPr>
          </a:lstStyle>
          <a:p>
            <a:r>
              <a:rPr lang="en-US"/>
              <a:t>Click to edit Master title style</a:t>
            </a:r>
            <a:endParaRPr lang="en-US" dirty="0"/>
          </a:p>
        </p:txBody>
      </p:sp>
      <p:sp>
        <p:nvSpPr>
          <p:cNvPr id="3" name="Content Placeholder 2"/>
          <p:cNvSpPr>
            <a:spLocks noGrp="1"/>
          </p:cNvSpPr>
          <p:nvPr>
            <p:ph idx="1"/>
          </p:nvPr>
        </p:nvSpPr>
        <p:spPr>
          <a:xfrm>
            <a:off x="1280160" y="640080"/>
            <a:ext cx="6949440" cy="5455919"/>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76488" y="3223803"/>
            <a:ext cx="3227715" cy="2872197"/>
          </a:xfrm>
        </p:spPr>
        <p:txBody>
          <a:bodyPr/>
          <a:lstStyle>
            <a:lvl1pPr marL="0" indent="0">
              <a:spcBef>
                <a:spcPts val="14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a:extLst>
              <a:ext uri="{FF2B5EF4-FFF2-40B4-BE49-F238E27FC236}">
                <a16:creationId xmlns:a16="http://schemas.microsoft.com/office/drawing/2014/main" id="{BB904BE8-2080-4FFA-9239-A8929E28FAD9}"/>
              </a:ext>
            </a:extLst>
          </p:cNvPr>
          <p:cNvSpPr>
            <a:spLocks noGrp="1"/>
          </p:cNvSpPr>
          <p:nvPr>
            <p:ph type="dt" sz="half" idx="10"/>
          </p:nvPr>
        </p:nvSpPr>
        <p:spPr>
          <a:xfrm>
            <a:off x="8476488" y="6170491"/>
            <a:ext cx="2214322" cy="457200"/>
          </a:xfrm>
        </p:spPr>
        <p:txBody>
          <a:bodyPr/>
          <a:lstStyle/>
          <a:p>
            <a:fld id="{ED5DD0D6-7A82-473E-879B-C6ECD6CCCFEC}" type="datetime1">
              <a:rPr lang="en-US" smtClean="0"/>
              <a:t>11/22/2020</a:t>
            </a:fld>
            <a:endParaRPr lang="en-US" dirty="0"/>
          </a:p>
        </p:txBody>
      </p:sp>
      <p:sp>
        <p:nvSpPr>
          <p:cNvPr id="9" name="Footer Placeholder 8">
            <a:extLst>
              <a:ext uri="{FF2B5EF4-FFF2-40B4-BE49-F238E27FC236}">
                <a16:creationId xmlns:a16="http://schemas.microsoft.com/office/drawing/2014/main" id="{ED5580C6-5CD7-4CDD-977D-0533C84F2F45}"/>
              </a:ext>
            </a:extLst>
          </p:cNvPr>
          <p:cNvSpPr>
            <a:spLocks noGrp="1"/>
          </p:cNvSpPr>
          <p:nvPr>
            <p:ph type="ftr" sz="quarter" idx="11"/>
          </p:nvPr>
        </p:nvSpPr>
        <p:spPr>
          <a:xfrm>
            <a:off x="1280160" y="6170490"/>
            <a:ext cx="6949440" cy="457200"/>
          </a:xfrm>
        </p:spPr>
        <p:txBody>
          <a:bodyPr/>
          <a:lstStyle/>
          <a:p>
            <a:endParaRPr lang="en-US" dirty="0"/>
          </a:p>
        </p:txBody>
      </p:sp>
      <p:sp>
        <p:nvSpPr>
          <p:cNvPr id="10" name="Slide Number Placeholder 9">
            <a:extLst>
              <a:ext uri="{FF2B5EF4-FFF2-40B4-BE49-F238E27FC236}">
                <a16:creationId xmlns:a16="http://schemas.microsoft.com/office/drawing/2014/main" id="{518D0320-9B66-443F-8E28-8BCF07E082BD}"/>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13930283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0" y="0"/>
            <a:ext cx="8102651" cy="6857999"/>
          </a:xfrm>
          <a:solidFill>
            <a:schemeClr val="bg2">
              <a:lumMod val="9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8476488" y="1503910"/>
            <a:ext cx="3230625" cy="1687924"/>
          </a:xfrm>
        </p:spPr>
        <p:txBody>
          <a:bodyPr anchor="b">
            <a:noAutofit/>
          </a:bodyPr>
          <a:lstStyle>
            <a:lvl1pPr>
              <a:lnSpc>
                <a:spcPct val="104000"/>
              </a:lnSpc>
              <a:defRPr sz="3400"/>
            </a:lvl1pPr>
          </a:lstStyle>
          <a:p>
            <a:r>
              <a:rPr lang="en-US"/>
              <a:t>Click to edit Master title style</a:t>
            </a:r>
            <a:endParaRPr lang="en-US" dirty="0"/>
          </a:p>
        </p:txBody>
      </p:sp>
      <p:sp>
        <p:nvSpPr>
          <p:cNvPr id="4" name="Text Placeholder 3"/>
          <p:cNvSpPr>
            <a:spLocks noGrp="1"/>
          </p:cNvSpPr>
          <p:nvPr>
            <p:ph type="body" sz="half" idx="2"/>
          </p:nvPr>
        </p:nvSpPr>
        <p:spPr>
          <a:xfrm>
            <a:off x="8476488" y="3223806"/>
            <a:ext cx="3227832" cy="2872194"/>
          </a:xfrm>
        </p:spPr>
        <p:txBody>
          <a:bodyPr/>
          <a:lstStyle>
            <a:lvl1pPr marL="0" indent="0">
              <a:spcBef>
                <a:spcPts val="14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1" name="Date Placeholder 10">
            <a:extLst>
              <a:ext uri="{FF2B5EF4-FFF2-40B4-BE49-F238E27FC236}">
                <a16:creationId xmlns:a16="http://schemas.microsoft.com/office/drawing/2014/main" id="{41C2A9DB-B176-4069-8734-5B4ED352BA2B}"/>
              </a:ext>
            </a:extLst>
          </p:cNvPr>
          <p:cNvSpPr>
            <a:spLocks noGrp="1"/>
          </p:cNvSpPr>
          <p:nvPr>
            <p:ph type="dt" sz="half" idx="10"/>
          </p:nvPr>
        </p:nvSpPr>
        <p:spPr>
          <a:xfrm>
            <a:off x="8476488" y="6170491"/>
            <a:ext cx="2214322" cy="457200"/>
          </a:xfrm>
        </p:spPr>
        <p:txBody>
          <a:bodyPr/>
          <a:lstStyle/>
          <a:p>
            <a:fld id="{D4605E03-BC17-41A7-854C-DFAB672737DC}" type="datetime1">
              <a:rPr lang="en-US" smtClean="0"/>
              <a:t>11/22/2020</a:t>
            </a:fld>
            <a:endParaRPr lang="en-US" dirty="0"/>
          </a:p>
        </p:txBody>
      </p:sp>
      <p:sp>
        <p:nvSpPr>
          <p:cNvPr id="12" name="Footer Placeholder 11">
            <a:extLst>
              <a:ext uri="{FF2B5EF4-FFF2-40B4-BE49-F238E27FC236}">
                <a16:creationId xmlns:a16="http://schemas.microsoft.com/office/drawing/2014/main" id="{430F9A2F-C2C4-4E1C-B4B3-07ED84F28CE8}"/>
              </a:ext>
            </a:extLst>
          </p:cNvPr>
          <p:cNvSpPr>
            <a:spLocks noGrp="1"/>
          </p:cNvSpPr>
          <p:nvPr>
            <p:ph type="ftr" sz="quarter" idx="11"/>
          </p:nvPr>
        </p:nvSpPr>
        <p:spPr>
          <a:xfrm>
            <a:off x="1280160" y="6170490"/>
            <a:ext cx="6464410" cy="457200"/>
          </a:xfrm>
        </p:spPr>
        <p:txBody>
          <a:bodyPr/>
          <a:lstStyle>
            <a:lvl1pPr>
              <a:defRPr b="1">
                <a:solidFill>
                  <a:srgbClr val="FFFFFF"/>
                </a:solidFill>
                <a:effectLst>
                  <a:outerShdw blurRad="50800" dist="38100" dir="2700000" algn="tl" rotWithShape="0">
                    <a:prstClr val="black">
                      <a:alpha val="43000"/>
                    </a:prstClr>
                  </a:outerShdw>
                </a:effectLst>
              </a:defRPr>
            </a:lvl1pPr>
          </a:lstStyle>
          <a:p>
            <a:endParaRPr lang="en-US" dirty="0"/>
          </a:p>
        </p:txBody>
      </p:sp>
      <p:sp>
        <p:nvSpPr>
          <p:cNvPr id="13" name="Slide Number Placeholder 12">
            <a:extLst>
              <a:ext uri="{FF2B5EF4-FFF2-40B4-BE49-F238E27FC236}">
                <a16:creationId xmlns:a16="http://schemas.microsoft.com/office/drawing/2014/main" id="{F9BFA0A0-2117-4A10-9DAA-080C21559CF3}"/>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9703449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5">
            <a:lumMod val="7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920240" y="442220"/>
            <a:ext cx="8770571" cy="1345269"/>
          </a:xfrm>
          <a:prstGeom prst="rect">
            <a:avLst/>
          </a:prstGeom>
        </p:spPr>
        <p:txBody>
          <a:bodyPr vert="horz" lIns="109728" tIns="109728" rIns="109728" bIns="9144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920240" y="2312276"/>
            <a:ext cx="8770571" cy="3651504"/>
          </a:xfrm>
          <a:prstGeom prst="rect">
            <a:avLst/>
          </a:prstGeom>
        </p:spPr>
        <p:txBody>
          <a:bodyPr vert="horz" lIns="109728" tIns="109728" rIns="109728" bIns="9144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850727" y="6170491"/>
            <a:ext cx="2840083" cy="457200"/>
          </a:xfrm>
          <a:prstGeom prst="rect">
            <a:avLst/>
          </a:prstGeom>
        </p:spPr>
        <p:txBody>
          <a:bodyPr vert="horz" lIns="109728" tIns="109728" rIns="109728" bIns="91440" rtlCol="0" anchor="ctr"/>
          <a:lstStyle>
            <a:lvl1pPr algn="r">
              <a:defRPr sz="1100" spc="150" baseline="0">
                <a:solidFill>
                  <a:schemeClr val="tx1">
                    <a:lumMod val="75000"/>
                    <a:lumOff val="25000"/>
                  </a:schemeClr>
                </a:solidFill>
                <a:latin typeface="+mj-lt"/>
              </a:defRPr>
            </a:lvl1pPr>
          </a:lstStyle>
          <a:p>
            <a:fld id="{C4408324-A84C-4A45-93B6-78D079CCE772}" type="datetime1">
              <a:rPr lang="en-US" smtClean="0"/>
              <a:t>11/22/2020</a:t>
            </a:fld>
            <a:endParaRPr lang="en-US" dirty="0"/>
          </a:p>
        </p:txBody>
      </p:sp>
      <p:sp>
        <p:nvSpPr>
          <p:cNvPr id="5" name="Footer Placeholder 4"/>
          <p:cNvSpPr>
            <a:spLocks noGrp="1"/>
          </p:cNvSpPr>
          <p:nvPr>
            <p:ph type="ftr" sz="quarter" idx="3"/>
          </p:nvPr>
        </p:nvSpPr>
        <p:spPr>
          <a:xfrm>
            <a:off x="1920240" y="6170490"/>
            <a:ext cx="5667375" cy="457200"/>
          </a:xfrm>
          <a:prstGeom prst="rect">
            <a:avLst/>
          </a:prstGeom>
        </p:spPr>
        <p:txBody>
          <a:bodyPr vert="horz" lIns="109728" tIns="109728" rIns="109728" bIns="91440" rtlCol="0" anchor="ctr"/>
          <a:lstStyle>
            <a:lvl1pPr algn="l">
              <a:defRPr sz="1100" spc="150" baseline="0">
                <a:solidFill>
                  <a:schemeClr val="tx1">
                    <a:lumMod val="75000"/>
                    <a:lumOff val="25000"/>
                  </a:schemeClr>
                </a:solidFill>
                <a:latin typeface="+mj-lt"/>
              </a:defRPr>
            </a:lvl1pPr>
          </a:lstStyle>
          <a:p>
            <a:endParaRPr lang="en-US" dirty="0"/>
          </a:p>
        </p:txBody>
      </p:sp>
      <p:sp>
        <p:nvSpPr>
          <p:cNvPr id="6" name="Slide Number Placeholder 5"/>
          <p:cNvSpPr>
            <a:spLocks noGrp="1"/>
          </p:cNvSpPr>
          <p:nvPr>
            <p:ph type="sldNum" sz="quarter" idx="4"/>
          </p:nvPr>
        </p:nvSpPr>
        <p:spPr>
          <a:xfrm>
            <a:off x="10853744" y="6170490"/>
            <a:ext cx="1188720" cy="457200"/>
          </a:xfrm>
          <a:prstGeom prst="rect">
            <a:avLst/>
          </a:prstGeom>
        </p:spPr>
        <p:txBody>
          <a:bodyPr vert="horz" lIns="109728" tIns="109728" rIns="109728" bIns="91440" rtlCol="0" anchor="b"/>
          <a:lstStyle>
            <a:lvl1pPr algn="r">
              <a:defRPr sz="1600" b="1" baseline="0">
                <a:solidFill>
                  <a:schemeClr val="tx1">
                    <a:lumMod val="75000"/>
                    <a:lumOff val="25000"/>
                  </a:schemeClr>
                </a:solidFill>
                <a:latin typeface="+mj-lt"/>
              </a:defRPr>
            </a:lvl1pPr>
          </a:lstStyle>
          <a:p>
            <a:pPr algn="l"/>
            <a:fld id="{FAEF9944-A4F6-4C59-AEBD-678D6480B8EA}" type="slidenum">
              <a:rPr lang="en-US" smtClean="0"/>
              <a:pPr algn="l"/>
              <a:t>‹#›</a:t>
            </a:fld>
            <a:endParaRPr lang="en-US" dirty="0"/>
          </a:p>
        </p:txBody>
      </p:sp>
      <p:cxnSp>
        <p:nvCxnSpPr>
          <p:cNvPr id="9" name="Straight Connector 8" title="Rule Line">
            <a:extLst>
              <a:ext uri="{FF2B5EF4-FFF2-40B4-BE49-F238E27FC236}">
                <a16:creationId xmlns:a16="http://schemas.microsoft.com/office/drawing/2014/main" id="{430127AE-B29E-4FDF-99D2-A2F1E7003F74}"/>
              </a:ext>
            </a:extLst>
          </p:cNvPr>
          <p:cNvCxnSpPr/>
          <p:nvPr/>
        </p:nvCxnSpPr>
        <p:spPr>
          <a:xfrm>
            <a:off x="1920240" y="2176009"/>
            <a:ext cx="8770571" cy="0"/>
          </a:xfrm>
          <a:prstGeom prst="line">
            <a:avLst/>
          </a:prstGeom>
          <a:ln w="254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2265384"/>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28" r:id="rId5"/>
    <p:sldLayoutId id="2147483733" r:id="rId6"/>
    <p:sldLayoutId id="2147483729" r:id="rId7"/>
    <p:sldLayoutId id="2147483730" r:id="rId8"/>
    <p:sldLayoutId id="2147483731" r:id="rId9"/>
    <p:sldLayoutId id="2147483732" r:id="rId10"/>
    <p:sldLayoutId id="2147483734" r:id="rId11"/>
  </p:sldLayoutIdLst>
  <p:hf sldNum="0" hdr="0" ftr="0" dt="0"/>
  <p:txStyles>
    <p:titleStyle>
      <a:lvl1pPr algn="l" defTabSz="914400" rtl="0" eaLnBrk="1" latinLnBrk="0" hangingPunct="1">
        <a:lnSpc>
          <a:spcPct val="130000"/>
        </a:lnSpc>
        <a:spcBef>
          <a:spcPct val="0"/>
        </a:spcBef>
        <a:buNone/>
        <a:defRPr sz="3200" b="1" kern="1200" spc="150" baseline="0">
          <a:solidFill>
            <a:schemeClr val="tx1">
              <a:lumMod val="75000"/>
              <a:lumOff val="25000"/>
            </a:schemeClr>
          </a:solidFill>
          <a:latin typeface="+mj-lt"/>
          <a:ea typeface="+mj-ea"/>
          <a:cs typeface="+mj-cs"/>
        </a:defRPr>
      </a:lvl1pPr>
    </p:titleStyle>
    <p:bodyStyle>
      <a:lvl1pPr marL="0" indent="0" algn="l" defTabSz="914400" rtl="0" eaLnBrk="1" latinLnBrk="0" hangingPunct="1">
        <a:lnSpc>
          <a:spcPct val="140000"/>
        </a:lnSpc>
        <a:spcBef>
          <a:spcPts val="930"/>
        </a:spcBef>
        <a:buFont typeface="Corbel" panose="020B0503020204020204" pitchFamily="34" charset="0"/>
        <a:buNone/>
        <a:defRPr sz="1800" b="0" kern="1200" spc="150" baseline="0">
          <a:solidFill>
            <a:schemeClr val="tx1">
              <a:lumMod val="75000"/>
              <a:lumOff val="25000"/>
            </a:schemeClr>
          </a:solidFill>
          <a:latin typeface="+mn-lt"/>
          <a:ea typeface="+mn-ea"/>
          <a:cs typeface="+mn-cs"/>
        </a:defRPr>
      </a:lvl1pPr>
      <a:lvl2pPr marL="0" indent="0" algn="l" defTabSz="914400" rtl="0" eaLnBrk="1" latinLnBrk="0" hangingPunct="1">
        <a:lnSpc>
          <a:spcPct val="140000"/>
        </a:lnSpc>
        <a:spcBef>
          <a:spcPts val="930"/>
        </a:spcBef>
        <a:buFont typeface="Corbel" panose="020B0503020204020204" pitchFamily="34" charset="0"/>
        <a:buNone/>
        <a:defRPr sz="1600" kern="1200" spc="150" baseline="0">
          <a:solidFill>
            <a:schemeClr val="tx1">
              <a:lumMod val="75000"/>
              <a:lumOff val="25000"/>
            </a:schemeClr>
          </a:solidFill>
          <a:latin typeface="+mn-lt"/>
          <a:ea typeface="+mn-ea"/>
          <a:cs typeface="+mn-cs"/>
        </a:defRPr>
      </a:lvl2pPr>
      <a:lvl3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3pPr>
      <a:lvl4pPr marL="0" indent="-320040" algn="l" defTabSz="914400" rtl="0" eaLnBrk="1" latinLnBrk="0" hangingPunct="1">
        <a:lnSpc>
          <a:spcPct val="140000"/>
        </a:lnSpc>
        <a:spcBef>
          <a:spcPts val="930"/>
        </a:spcBef>
        <a:buFont typeface="Corbel" panose="020B0503020204020204" pitchFamily="34" charset="0"/>
        <a:buChar char="–"/>
        <a:defRPr sz="1400" kern="1200" spc="150" baseline="0">
          <a:solidFill>
            <a:schemeClr val="tx1">
              <a:lumMod val="75000"/>
              <a:lumOff val="25000"/>
            </a:schemeClr>
          </a:solidFill>
          <a:latin typeface="+mn-lt"/>
          <a:ea typeface="+mn-ea"/>
          <a:cs typeface="+mn-cs"/>
        </a:defRPr>
      </a:lvl4pPr>
      <a:lvl5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5pPr>
      <a:lvl6pPr marL="192024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6pPr>
      <a:lvl7pPr marL="224028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7pPr>
      <a:lvl8pPr marL="256032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8pPr>
      <a:lvl9pPr marL="288036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20.jpeg"/></Relationships>
</file>

<file path=ppt/slides/_rels/slide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24.jpg"/></Relationships>
</file>

<file path=ppt/slides/_rels/slide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28.jpg"/><Relationship Id="rId4" Type="http://schemas.openxmlformats.org/officeDocument/2006/relationships/image" Target="../media/image27.jpg"/></Relationships>
</file>

<file path=ppt/slides/_rels/slide19.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32.jpg"/><Relationship Id="rId5" Type="http://schemas.openxmlformats.org/officeDocument/2006/relationships/image" Target="../media/image31.jpg"/><Relationship Id="rId4" Type="http://schemas.openxmlformats.org/officeDocument/2006/relationships/image" Target="../media/image30.jpg"/></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36.jpg"/><Relationship Id="rId5" Type="http://schemas.openxmlformats.org/officeDocument/2006/relationships/image" Target="../media/image35.jpg"/><Relationship Id="rId4" Type="http://schemas.openxmlformats.org/officeDocument/2006/relationships/image" Target="../media/image34.jpg"/></Relationships>
</file>

<file path=ppt/slides/_rels/slide21.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28.jpg"/><Relationship Id="rId4" Type="http://schemas.openxmlformats.org/officeDocument/2006/relationships/image" Target="../media/image27.jpg"/></Relationships>
</file>

<file path=ppt/slides/_rels/slide22.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40.jpg"/><Relationship Id="rId5" Type="http://schemas.openxmlformats.org/officeDocument/2006/relationships/image" Target="../media/image39.jpg"/><Relationship Id="rId4" Type="http://schemas.openxmlformats.org/officeDocument/2006/relationships/image" Target="../media/image38.jpg"/></Relationships>
</file>

<file path=ppt/slides/_rels/slide23.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43.jpg"/><Relationship Id="rId4" Type="http://schemas.openxmlformats.org/officeDocument/2006/relationships/image" Target="../media/image42.jpg"/></Relationships>
</file>

<file path=ppt/slides/_rels/slide24.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45.jpg"/></Relationships>
</file>

<file path=ppt/slides/_rels/slide25.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8.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DBF1ABE-8590-450D-BB49-BDDCCF3EEA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pic>
        <p:nvPicPr>
          <p:cNvPr id="4" name="Picture 3">
            <a:extLst>
              <a:ext uri="{FF2B5EF4-FFF2-40B4-BE49-F238E27FC236}">
                <a16:creationId xmlns:a16="http://schemas.microsoft.com/office/drawing/2014/main" id="{803EB4B4-8BD7-41B3-AFCE-2BF82E4F2547}"/>
              </a:ext>
            </a:extLst>
          </p:cNvPr>
          <p:cNvPicPr>
            <a:picLocks noChangeAspect="1"/>
          </p:cNvPicPr>
          <p:nvPr/>
        </p:nvPicPr>
        <p:blipFill rotWithShape="1">
          <a:blip r:embed="rId2"/>
          <a:srcRect l="25"/>
          <a:stretch/>
        </p:blipFill>
        <p:spPr>
          <a:xfrm>
            <a:off x="0" y="10"/>
            <a:ext cx="12188952" cy="6857990"/>
          </a:xfrm>
          <a:prstGeom prst="rect">
            <a:avLst/>
          </a:prstGeom>
          <a:solidFill>
            <a:srgbClr val="66FFFF"/>
          </a:solidFill>
          <a:ln>
            <a:solidFill>
              <a:schemeClr val="accent1"/>
            </a:solidFill>
          </a:ln>
        </p:spPr>
      </p:pic>
      <p:sp>
        <p:nvSpPr>
          <p:cNvPr id="11" name="Freeform: Shape 10">
            <a:extLst>
              <a:ext uri="{FF2B5EF4-FFF2-40B4-BE49-F238E27FC236}">
                <a16:creationId xmlns:a16="http://schemas.microsoft.com/office/drawing/2014/main" id="{391F8D69-709A-4575-A393-B4C26481AF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966083" y="0"/>
            <a:ext cx="9841377" cy="6858000"/>
          </a:xfrm>
          <a:custGeom>
            <a:avLst/>
            <a:gdLst>
              <a:gd name="connsiteX0" fmla="*/ 8218354 w 9841377"/>
              <a:gd name="connsiteY0" fmla="*/ 0 h 6858000"/>
              <a:gd name="connsiteX1" fmla="*/ 5551962 w 9841377"/>
              <a:gd name="connsiteY1" fmla="*/ 0 h 6858000"/>
              <a:gd name="connsiteX2" fmla="*/ 5482342 w 9841377"/>
              <a:gd name="connsiteY2" fmla="*/ 0 h 6858000"/>
              <a:gd name="connsiteX3" fmla="*/ 4359035 w 9841377"/>
              <a:gd name="connsiteY3" fmla="*/ 0 h 6858000"/>
              <a:gd name="connsiteX4" fmla="*/ 4289415 w 9841377"/>
              <a:gd name="connsiteY4" fmla="*/ 0 h 6858000"/>
              <a:gd name="connsiteX5" fmla="*/ 1623023 w 9841377"/>
              <a:gd name="connsiteY5" fmla="*/ 0 h 6858000"/>
              <a:gd name="connsiteX6" fmla="*/ 1600899 w 9841377"/>
              <a:gd name="connsiteY6" fmla="*/ 14997 h 6858000"/>
              <a:gd name="connsiteX7" fmla="*/ 0 w 9841377"/>
              <a:gd name="connsiteY7" fmla="*/ 3621656 h 6858000"/>
              <a:gd name="connsiteX8" fmla="*/ 1874350 w 9841377"/>
              <a:gd name="connsiteY8" fmla="*/ 6374814 h 6858000"/>
              <a:gd name="connsiteX9" fmla="*/ 2390998 w 9841377"/>
              <a:gd name="connsiteY9" fmla="*/ 6780599 h 6858000"/>
              <a:gd name="connsiteX10" fmla="*/ 2502754 w 9841377"/>
              <a:gd name="connsiteY10" fmla="*/ 6858000 h 6858000"/>
              <a:gd name="connsiteX11" fmla="*/ 4289415 w 9841377"/>
              <a:gd name="connsiteY11" fmla="*/ 6858000 h 6858000"/>
              <a:gd name="connsiteX12" fmla="*/ 4359035 w 9841377"/>
              <a:gd name="connsiteY12" fmla="*/ 6858000 h 6858000"/>
              <a:gd name="connsiteX13" fmla="*/ 5482342 w 9841377"/>
              <a:gd name="connsiteY13" fmla="*/ 6858000 h 6858000"/>
              <a:gd name="connsiteX14" fmla="*/ 5551962 w 9841377"/>
              <a:gd name="connsiteY14" fmla="*/ 6858000 h 6858000"/>
              <a:gd name="connsiteX15" fmla="*/ 7338623 w 9841377"/>
              <a:gd name="connsiteY15" fmla="*/ 6858000 h 6858000"/>
              <a:gd name="connsiteX16" fmla="*/ 7450379 w 9841377"/>
              <a:gd name="connsiteY16" fmla="*/ 6780599 h 6858000"/>
              <a:gd name="connsiteX17" fmla="*/ 7967027 w 9841377"/>
              <a:gd name="connsiteY17" fmla="*/ 6374814 h 6858000"/>
              <a:gd name="connsiteX18" fmla="*/ 9841377 w 9841377"/>
              <a:gd name="connsiteY18" fmla="*/ 3621656 h 6858000"/>
              <a:gd name="connsiteX19" fmla="*/ 8240478 w 9841377"/>
              <a:gd name="connsiteY19"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841377" h="6858000">
                <a:moveTo>
                  <a:pt x="8218354" y="0"/>
                </a:moveTo>
                <a:lnTo>
                  <a:pt x="5551962" y="0"/>
                </a:lnTo>
                <a:lnTo>
                  <a:pt x="5482342" y="0"/>
                </a:lnTo>
                <a:lnTo>
                  <a:pt x="4359035" y="0"/>
                </a:lnTo>
                <a:lnTo>
                  <a:pt x="4289415" y="0"/>
                </a:lnTo>
                <a:lnTo>
                  <a:pt x="1623023" y="0"/>
                </a:lnTo>
                <a:lnTo>
                  <a:pt x="1600899" y="14997"/>
                </a:lnTo>
                <a:cubicBezTo>
                  <a:pt x="573736" y="754641"/>
                  <a:pt x="0" y="2093192"/>
                  <a:pt x="0" y="3621656"/>
                </a:cubicBezTo>
                <a:cubicBezTo>
                  <a:pt x="0" y="4969131"/>
                  <a:pt x="928725" y="5602839"/>
                  <a:pt x="1874350" y="6374814"/>
                </a:cubicBezTo>
                <a:cubicBezTo>
                  <a:pt x="2046553" y="6515397"/>
                  <a:pt x="2217180" y="6653108"/>
                  <a:pt x="2390998" y="6780599"/>
                </a:cubicBezTo>
                <a:lnTo>
                  <a:pt x="2502754" y="6858000"/>
                </a:lnTo>
                <a:lnTo>
                  <a:pt x="4289415" y="6858000"/>
                </a:lnTo>
                <a:lnTo>
                  <a:pt x="4359035" y="6858000"/>
                </a:lnTo>
                <a:lnTo>
                  <a:pt x="5482342" y="6858000"/>
                </a:lnTo>
                <a:lnTo>
                  <a:pt x="5551962" y="6858000"/>
                </a:lnTo>
                <a:lnTo>
                  <a:pt x="7338623" y="6858000"/>
                </a:lnTo>
                <a:lnTo>
                  <a:pt x="7450379" y="6780599"/>
                </a:lnTo>
                <a:cubicBezTo>
                  <a:pt x="7624197" y="6653108"/>
                  <a:pt x="7794824" y="6515397"/>
                  <a:pt x="7967027" y="6374814"/>
                </a:cubicBezTo>
                <a:cubicBezTo>
                  <a:pt x="8912652" y="5602839"/>
                  <a:pt x="9841377" y="4969131"/>
                  <a:pt x="9841377" y="3621656"/>
                </a:cubicBezTo>
                <a:cubicBezTo>
                  <a:pt x="9841377" y="2093192"/>
                  <a:pt x="9267641" y="754641"/>
                  <a:pt x="8240478" y="14997"/>
                </a:cubicBezTo>
                <a:close/>
              </a:path>
            </a:pathLst>
          </a:cu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Shape 12">
            <a:extLst>
              <a:ext uri="{FF2B5EF4-FFF2-40B4-BE49-F238E27FC236}">
                <a16:creationId xmlns:a16="http://schemas.microsoft.com/office/drawing/2014/main" id="{C87A50C4-1191-461A-9E09-C8057F2AF0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3035" y="0"/>
            <a:ext cx="2265453" cy="6858000"/>
          </a:xfrm>
          <a:custGeom>
            <a:avLst/>
            <a:gdLst>
              <a:gd name="connsiteX0" fmla="*/ 1117108 w 2265453"/>
              <a:gd name="connsiteY0" fmla="*/ 0 h 6858000"/>
              <a:gd name="connsiteX1" fmla="*/ 1099628 w 2265453"/>
              <a:gd name="connsiteY1" fmla="*/ 0 h 6858000"/>
              <a:gd name="connsiteX2" fmla="*/ 1175238 w 2265453"/>
              <a:gd name="connsiteY2" fmla="*/ 82371 h 6858000"/>
              <a:gd name="connsiteX3" fmla="*/ 2240276 w 2265453"/>
              <a:gd name="connsiteY3" fmla="*/ 3734791 h 6858000"/>
              <a:gd name="connsiteX4" fmla="*/ 274951 w 2265453"/>
              <a:gd name="connsiteY4" fmla="*/ 6634678 h 6858000"/>
              <a:gd name="connsiteX5" fmla="*/ 12802 w 2265453"/>
              <a:gd name="connsiteY5" fmla="*/ 6848127 h 6858000"/>
              <a:gd name="connsiteX6" fmla="*/ 0 w 2265453"/>
              <a:gd name="connsiteY6" fmla="*/ 6858000 h 6858000"/>
              <a:gd name="connsiteX7" fmla="*/ 19410 w 2265453"/>
              <a:gd name="connsiteY7" fmla="*/ 6858000 h 6858000"/>
              <a:gd name="connsiteX8" fmla="*/ 31082 w 2265453"/>
              <a:gd name="connsiteY8" fmla="*/ 6848998 h 6858000"/>
              <a:gd name="connsiteX9" fmla="*/ 293230 w 2265453"/>
              <a:gd name="connsiteY9" fmla="*/ 6635549 h 6858000"/>
              <a:gd name="connsiteX10" fmla="*/ 2258555 w 2265453"/>
              <a:gd name="connsiteY10" fmla="*/ 3735662 h 6858000"/>
              <a:gd name="connsiteX11" fmla="*/ 1193518 w 2265453"/>
              <a:gd name="connsiteY11" fmla="*/ 8324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65453" h="6858000">
                <a:moveTo>
                  <a:pt x="1117108" y="0"/>
                </a:moveTo>
                <a:lnTo>
                  <a:pt x="1099628" y="0"/>
                </a:lnTo>
                <a:lnTo>
                  <a:pt x="1175238" y="82371"/>
                </a:lnTo>
                <a:cubicBezTo>
                  <a:pt x="1926546" y="957940"/>
                  <a:pt x="2303836" y="2277119"/>
                  <a:pt x="2240276" y="3734791"/>
                </a:cubicBezTo>
                <a:cubicBezTo>
                  <a:pt x="2176522" y="5196911"/>
                  <a:pt x="1237280" y="5841173"/>
                  <a:pt x="274951" y="6634678"/>
                </a:cubicBezTo>
                <a:cubicBezTo>
                  <a:pt x="187328" y="6706930"/>
                  <a:pt x="100126" y="6778421"/>
                  <a:pt x="12802" y="6848127"/>
                </a:cubicBezTo>
                <a:lnTo>
                  <a:pt x="0" y="6858000"/>
                </a:lnTo>
                <a:lnTo>
                  <a:pt x="19410" y="6858000"/>
                </a:lnTo>
                <a:lnTo>
                  <a:pt x="31082" y="6848998"/>
                </a:lnTo>
                <a:cubicBezTo>
                  <a:pt x="118405" y="6779292"/>
                  <a:pt x="205608" y="6707801"/>
                  <a:pt x="293230" y="6635549"/>
                </a:cubicBezTo>
                <a:cubicBezTo>
                  <a:pt x="1255560" y="5842045"/>
                  <a:pt x="2194802" y="5197782"/>
                  <a:pt x="2258555" y="3735662"/>
                </a:cubicBezTo>
                <a:cubicBezTo>
                  <a:pt x="2322115" y="2277991"/>
                  <a:pt x="1944825" y="958811"/>
                  <a:pt x="1193518" y="83243"/>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5" name="Freeform: Shape 14">
            <a:extLst>
              <a:ext uri="{FF2B5EF4-FFF2-40B4-BE49-F238E27FC236}">
                <a16:creationId xmlns:a16="http://schemas.microsoft.com/office/drawing/2014/main" id="{BC87DA9F-8DB2-4D48-8716-A928FBB8A5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033" y="0"/>
            <a:ext cx="2486322" cy="6858000"/>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7" name="Freeform: Shape 16">
            <a:extLst>
              <a:ext uri="{FF2B5EF4-FFF2-40B4-BE49-F238E27FC236}">
                <a16:creationId xmlns:a16="http://schemas.microsoft.com/office/drawing/2014/main" id="{195EA065-AC5D-431D-927E-87FF058848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96194"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9" name="Freeform: Shape 18">
            <a:extLst>
              <a:ext uri="{FF2B5EF4-FFF2-40B4-BE49-F238E27FC236}">
                <a16:creationId xmlns:a16="http://schemas.microsoft.com/office/drawing/2014/main" id="{46934B3C-D73F-4CD0-95B1-0244D662D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23292" y="0"/>
            <a:ext cx="2486322" cy="6858000"/>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3" name="Subtitle 2">
            <a:extLst>
              <a:ext uri="{FF2B5EF4-FFF2-40B4-BE49-F238E27FC236}">
                <a16:creationId xmlns:a16="http://schemas.microsoft.com/office/drawing/2014/main" id="{5C296763-3822-4896-9D61-3C3D0745FB52}"/>
              </a:ext>
            </a:extLst>
          </p:cNvPr>
          <p:cNvSpPr>
            <a:spLocks noGrp="1"/>
          </p:cNvSpPr>
          <p:nvPr>
            <p:ph type="subTitle" idx="1"/>
          </p:nvPr>
        </p:nvSpPr>
        <p:spPr>
          <a:xfrm flipH="1">
            <a:off x="7333124" y="2285611"/>
            <a:ext cx="3783240" cy="3336514"/>
          </a:xfrm>
        </p:spPr>
        <p:txBody>
          <a:bodyPr anchor="t">
            <a:normAutofit/>
          </a:bodyPr>
          <a:lstStyle/>
          <a:p>
            <a:r>
              <a:rPr lang="en-US" b="1" dirty="0">
                <a:solidFill>
                  <a:srgbClr val="C00000"/>
                </a:solidFill>
                <a:latin typeface="Eras Medium ITC" panose="020B0602030504020804" pitchFamily="34" charset="0"/>
              </a:rPr>
              <a:t>Project Coordinator:</a:t>
            </a:r>
            <a:endParaRPr lang="en-CA" dirty="0">
              <a:solidFill>
                <a:srgbClr val="C00000"/>
              </a:solidFill>
              <a:latin typeface="Eras Medium ITC" panose="020B0602030504020804" pitchFamily="34" charset="0"/>
            </a:endParaRPr>
          </a:p>
          <a:p>
            <a:r>
              <a:rPr lang="en-US" sz="1800" b="1" dirty="0">
                <a:solidFill>
                  <a:schemeClr val="accent1">
                    <a:lumMod val="50000"/>
                  </a:schemeClr>
                </a:solidFill>
                <a:latin typeface="Eras Medium ITC" panose="020B0602030504020804" pitchFamily="34" charset="0"/>
              </a:rPr>
              <a:t>Pargol Poshtareh</a:t>
            </a:r>
          </a:p>
          <a:p>
            <a:r>
              <a:rPr lang="en-US" b="1" dirty="0">
                <a:solidFill>
                  <a:srgbClr val="C00000"/>
                </a:solidFill>
                <a:latin typeface="Eras Medium ITC" panose="020B0602030504020804" pitchFamily="34" charset="0"/>
              </a:rPr>
              <a:t>Project Guide:</a:t>
            </a:r>
          </a:p>
          <a:p>
            <a:r>
              <a:rPr lang="en-US" sz="1800" b="1" dirty="0">
                <a:solidFill>
                  <a:schemeClr val="accent1">
                    <a:lumMod val="50000"/>
                  </a:schemeClr>
                </a:solidFill>
                <a:latin typeface="Eras Medium ITC" panose="020B0602030504020804" pitchFamily="34" charset="0"/>
              </a:rPr>
              <a:t>Sakkaravarthi Ramanathan</a:t>
            </a:r>
            <a:endParaRPr lang="en-CA" sz="1800" b="1" dirty="0">
              <a:solidFill>
                <a:srgbClr val="C00000"/>
              </a:solidFill>
              <a:latin typeface="Eras Medium ITC" panose="020B0602030504020804" pitchFamily="34" charset="0"/>
            </a:endParaRPr>
          </a:p>
          <a:p>
            <a:r>
              <a:rPr lang="en-US" sz="1800" b="1" dirty="0">
                <a:solidFill>
                  <a:schemeClr val="accent1">
                    <a:lumMod val="50000"/>
                  </a:schemeClr>
                </a:solidFill>
                <a:latin typeface="Eras Medium ITC" panose="020B0602030504020804" pitchFamily="34" charset="0"/>
              </a:rPr>
              <a:t>Richard Grand'Maison</a:t>
            </a:r>
            <a:endParaRPr lang="en-US" dirty="0">
              <a:solidFill>
                <a:schemeClr val="accent1">
                  <a:lumMod val="50000"/>
                </a:schemeClr>
              </a:solidFill>
              <a:latin typeface="Eras Medium ITC" panose="020B0602030504020804" pitchFamily="34" charset="0"/>
            </a:endParaRPr>
          </a:p>
        </p:txBody>
      </p:sp>
      <p:sp>
        <p:nvSpPr>
          <p:cNvPr id="16" name="Subtitle 2">
            <a:extLst>
              <a:ext uri="{FF2B5EF4-FFF2-40B4-BE49-F238E27FC236}">
                <a16:creationId xmlns:a16="http://schemas.microsoft.com/office/drawing/2014/main" id="{3CBBFE90-7D59-4FDC-A0EC-253BCC088063}"/>
              </a:ext>
            </a:extLst>
          </p:cNvPr>
          <p:cNvSpPr>
            <a:spLocks noGrp="1"/>
          </p:cNvSpPr>
          <p:nvPr>
            <p:ph type="ctrTitle"/>
          </p:nvPr>
        </p:nvSpPr>
        <p:spPr>
          <a:xfrm>
            <a:off x="1274987" y="2009896"/>
            <a:ext cx="5330367" cy="3887945"/>
          </a:xfrm>
        </p:spPr>
        <p:txBody>
          <a:bodyPr>
            <a:normAutofit/>
          </a:bodyPr>
          <a:lstStyle/>
          <a:p>
            <a:r>
              <a:rPr lang="en-US" sz="2400" b="1" dirty="0">
                <a:solidFill>
                  <a:srgbClr val="C00000"/>
                </a:solidFill>
                <a:latin typeface="Eras Medium ITC" panose="020B0602030504020804" pitchFamily="34" charset="0"/>
              </a:rPr>
              <a:t>TEAM CHARTER:</a:t>
            </a:r>
            <a:endParaRPr lang="en-CA" sz="2400" dirty="0">
              <a:solidFill>
                <a:srgbClr val="C00000"/>
              </a:solidFill>
              <a:latin typeface="Eras Medium ITC" panose="020B0602030504020804" pitchFamily="34" charset="0"/>
            </a:endParaRPr>
          </a:p>
          <a:p>
            <a:r>
              <a:rPr lang="en-US" sz="1800" dirty="0">
                <a:solidFill>
                  <a:schemeClr val="accent1">
                    <a:lumMod val="50000"/>
                  </a:schemeClr>
                </a:solidFill>
                <a:latin typeface="Eras Medium ITC" panose="020B0602030504020804" pitchFamily="34" charset="0"/>
              </a:rPr>
              <a:t>Vijay Kumar Reddy Jetty	 (1992711) </a:t>
            </a:r>
            <a:endParaRPr lang="en-CA" sz="1800" dirty="0">
              <a:solidFill>
                <a:schemeClr val="accent1">
                  <a:lumMod val="50000"/>
                </a:schemeClr>
              </a:solidFill>
              <a:latin typeface="Eras Medium ITC" panose="020B0602030504020804" pitchFamily="34" charset="0"/>
            </a:endParaRPr>
          </a:p>
          <a:p>
            <a:r>
              <a:rPr lang="en-US" sz="1800" dirty="0">
                <a:solidFill>
                  <a:schemeClr val="accent1">
                    <a:lumMod val="50000"/>
                  </a:schemeClr>
                </a:solidFill>
                <a:effectLst/>
                <a:latin typeface="Eras Medium ITC" panose="020B0602030504020804" pitchFamily="34" charset="0"/>
                <a:ea typeface="Times New Roman" panose="02020603050405020304" pitchFamily="18" charset="0"/>
              </a:rPr>
              <a:t>Venkat Reddy Mallesh</a:t>
            </a:r>
            <a:r>
              <a:rPr lang="en-US" sz="1800" dirty="0">
                <a:solidFill>
                  <a:schemeClr val="accent1">
                    <a:lumMod val="50000"/>
                  </a:schemeClr>
                </a:solidFill>
                <a:latin typeface="Eras Medium ITC" panose="020B0602030504020804" pitchFamily="34" charset="0"/>
              </a:rPr>
              <a:t>	             (</a:t>
            </a:r>
            <a:r>
              <a:rPr lang="en-US" sz="1800" dirty="0">
                <a:solidFill>
                  <a:schemeClr val="accent1">
                    <a:lumMod val="50000"/>
                  </a:schemeClr>
                </a:solidFill>
                <a:effectLst/>
                <a:latin typeface="Eras Medium ITC" panose="020B0602030504020804" pitchFamily="34" charset="0"/>
                <a:ea typeface="Times New Roman" panose="02020603050405020304" pitchFamily="18" charset="0"/>
              </a:rPr>
              <a:t>1993122</a:t>
            </a:r>
            <a:r>
              <a:rPr lang="en-US" sz="1800" dirty="0">
                <a:solidFill>
                  <a:schemeClr val="accent1">
                    <a:lumMod val="50000"/>
                  </a:schemeClr>
                </a:solidFill>
                <a:latin typeface="Eras Medium ITC" panose="020B0602030504020804" pitchFamily="34" charset="0"/>
              </a:rPr>
              <a:t>)</a:t>
            </a:r>
            <a:endParaRPr lang="en-CA" sz="1800" dirty="0">
              <a:solidFill>
                <a:schemeClr val="accent1">
                  <a:lumMod val="50000"/>
                </a:schemeClr>
              </a:solidFill>
              <a:latin typeface="Eras Medium ITC" panose="020B0602030504020804" pitchFamily="34" charset="0"/>
            </a:endParaRPr>
          </a:p>
          <a:p>
            <a:r>
              <a:rPr lang="en-US" sz="1800" dirty="0">
                <a:solidFill>
                  <a:schemeClr val="accent1">
                    <a:lumMod val="50000"/>
                  </a:schemeClr>
                </a:solidFill>
                <a:effectLst/>
                <a:latin typeface="Eras Medium ITC" panose="020B0602030504020804" pitchFamily="34" charset="0"/>
                <a:ea typeface="Times New Roman" panose="02020603050405020304" pitchFamily="18" charset="0"/>
              </a:rPr>
              <a:t>Dinesh Avula</a:t>
            </a:r>
            <a:r>
              <a:rPr lang="en-US" sz="1800" dirty="0">
                <a:solidFill>
                  <a:schemeClr val="accent1">
                    <a:lumMod val="50000"/>
                  </a:schemeClr>
                </a:solidFill>
                <a:latin typeface="Eras Medium ITC" panose="020B0602030504020804" pitchFamily="34" charset="0"/>
              </a:rPr>
              <a:t>	                         (</a:t>
            </a:r>
            <a:r>
              <a:rPr lang="en-US" sz="1800" dirty="0">
                <a:solidFill>
                  <a:schemeClr val="accent1">
                    <a:lumMod val="50000"/>
                  </a:schemeClr>
                </a:solidFill>
                <a:effectLst/>
                <a:latin typeface="Eras Medium ITC" panose="020B0602030504020804" pitchFamily="34" charset="0"/>
                <a:ea typeface="Times New Roman" panose="02020603050405020304" pitchFamily="18" charset="0"/>
              </a:rPr>
              <a:t>1992713</a:t>
            </a:r>
            <a:r>
              <a:rPr lang="en-US" sz="1800" dirty="0">
                <a:solidFill>
                  <a:schemeClr val="accent1">
                    <a:lumMod val="50000"/>
                  </a:schemeClr>
                </a:solidFill>
                <a:latin typeface="Eras Medium ITC" panose="020B0602030504020804" pitchFamily="34" charset="0"/>
              </a:rPr>
              <a:t>)</a:t>
            </a:r>
            <a:endParaRPr lang="en-CA" sz="1800" dirty="0">
              <a:solidFill>
                <a:schemeClr val="accent1">
                  <a:lumMod val="50000"/>
                </a:schemeClr>
              </a:solidFill>
              <a:latin typeface="Eras Medium ITC" panose="020B0602030504020804" pitchFamily="34" charset="0"/>
            </a:endParaRPr>
          </a:p>
          <a:p>
            <a:r>
              <a:rPr lang="en-US" sz="1800" dirty="0">
                <a:solidFill>
                  <a:schemeClr val="accent1">
                    <a:lumMod val="50000"/>
                  </a:schemeClr>
                </a:solidFill>
                <a:effectLst/>
                <a:latin typeface="Eras Medium ITC" panose="020B0602030504020804" pitchFamily="34" charset="0"/>
                <a:ea typeface="Times New Roman" panose="02020603050405020304" pitchFamily="18" charset="0"/>
              </a:rPr>
              <a:t>Saiteja Yatam</a:t>
            </a:r>
            <a:r>
              <a:rPr lang="en-US" sz="1800" dirty="0">
                <a:solidFill>
                  <a:schemeClr val="accent1">
                    <a:lumMod val="50000"/>
                  </a:schemeClr>
                </a:solidFill>
                <a:latin typeface="Eras Medium ITC" panose="020B0602030504020804" pitchFamily="34" charset="0"/>
              </a:rPr>
              <a:t>	                         (</a:t>
            </a:r>
            <a:r>
              <a:rPr lang="en-US" sz="1800" dirty="0">
                <a:solidFill>
                  <a:schemeClr val="accent1">
                    <a:lumMod val="50000"/>
                  </a:schemeClr>
                </a:solidFill>
                <a:effectLst/>
                <a:latin typeface="Eras Medium ITC" panose="020B0602030504020804" pitchFamily="34" charset="0"/>
                <a:ea typeface="Times New Roman" panose="02020603050405020304" pitchFamily="18" charset="0"/>
              </a:rPr>
              <a:t>1993100</a:t>
            </a:r>
            <a:r>
              <a:rPr lang="en-US" sz="1800" dirty="0">
                <a:solidFill>
                  <a:schemeClr val="accent1">
                    <a:lumMod val="50000"/>
                  </a:schemeClr>
                </a:solidFill>
                <a:latin typeface="Eras Medium ITC" panose="020B0602030504020804" pitchFamily="34" charset="0"/>
              </a:rPr>
              <a:t>)</a:t>
            </a:r>
            <a:endParaRPr lang="en-CA" sz="1800" dirty="0">
              <a:solidFill>
                <a:schemeClr val="accent1">
                  <a:lumMod val="50000"/>
                </a:schemeClr>
              </a:solidFill>
              <a:latin typeface="Eras Medium ITC" panose="020B0602030504020804" pitchFamily="34" charset="0"/>
            </a:endParaRPr>
          </a:p>
          <a:p>
            <a:r>
              <a:rPr lang="en-US" sz="1800" dirty="0">
                <a:solidFill>
                  <a:schemeClr val="accent1">
                    <a:lumMod val="50000"/>
                  </a:schemeClr>
                </a:solidFill>
                <a:effectLst/>
                <a:latin typeface="Eras Medium ITC" panose="020B0602030504020804" pitchFamily="34" charset="0"/>
                <a:ea typeface="Times New Roman" panose="02020603050405020304" pitchFamily="18" charset="0"/>
              </a:rPr>
              <a:t>Srikanth Reddy Marakkagari     </a:t>
            </a:r>
            <a:r>
              <a:rPr lang="en-US" sz="1800" dirty="0">
                <a:solidFill>
                  <a:schemeClr val="accent1">
                    <a:lumMod val="50000"/>
                  </a:schemeClr>
                </a:solidFill>
                <a:latin typeface="Eras Medium ITC" panose="020B0602030504020804" pitchFamily="34" charset="0"/>
              </a:rPr>
              <a:t>(</a:t>
            </a:r>
            <a:r>
              <a:rPr lang="en-US" sz="1800" dirty="0">
                <a:solidFill>
                  <a:schemeClr val="accent1">
                    <a:lumMod val="50000"/>
                  </a:schemeClr>
                </a:solidFill>
                <a:effectLst/>
                <a:latin typeface="Eras Medium ITC" panose="020B0602030504020804" pitchFamily="34" charset="0"/>
                <a:ea typeface="Times New Roman" panose="02020603050405020304" pitchFamily="18" charset="0"/>
              </a:rPr>
              <a:t>1993120</a:t>
            </a:r>
            <a:r>
              <a:rPr lang="en-US" sz="1800" dirty="0">
                <a:solidFill>
                  <a:schemeClr val="accent1">
                    <a:lumMod val="50000"/>
                  </a:schemeClr>
                </a:solidFill>
                <a:latin typeface="Eras Medium ITC" panose="020B0602030504020804" pitchFamily="34" charset="0"/>
              </a:rPr>
              <a:t>)</a:t>
            </a:r>
            <a:endParaRPr lang="en-CA" sz="1800" dirty="0">
              <a:solidFill>
                <a:schemeClr val="accent1">
                  <a:lumMod val="50000"/>
                </a:schemeClr>
              </a:solidFill>
              <a:latin typeface="Eras Medium ITC" panose="020B0602030504020804" pitchFamily="34" charset="0"/>
            </a:endParaRPr>
          </a:p>
          <a:p>
            <a:r>
              <a:rPr lang="en-US" sz="1800" dirty="0">
                <a:solidFill>
                  <a:schemeClr val="accent1">
                    <a:lumMod val="50000"/>
                  </a:schemeClr>
                </a:solidFill>
                <a:effectLst/>
                <a:latin typeface="Eras Medium ITC" panose="020B0602030504020804" pitchFamily="34" charset="0"/>
                <a:ea typeface="Times New Roman" panose="02020603050405020304" pitchFamily="18" charset="0"/>
              </a:rPr>
              <a:t>Navya Manda</a:t>
            </a:r>
            <a:r>
              <a:rPr lang="en-US" sz="1800" dirty="0">
                <a:solidFill>
                  <a:schemeClr val="accent1">
                    <a:lumMod val="50000"/>
                  </a:schemeClr>
                </a:solidFill>
                <a:latin typeface="Eras Medium ITC" panose="020B0602030504020804" pitchFamily="34" charset="0"/>
              </a:rPr>
              <a:t>		             (</a:t>
            </a:r>
            <a:r>
              <a:rPr lang="en-US" sz="1800" dirty="0">
                <a:solidFill>
                  <a:schemeClr val="accent1">
                    <a:lumMod val="50000"/>
                  </a:schemeClr>
                </a:solidFill>
                <a:effectLst/>
                <a:latin typeface="Eras Medium ITC" panose="020B0602030504020804" pitchFamily="34" charset="0"/>
                <a:ea typeface="Times New Roman" panose="02020603050405020304" pitchFamily="18" charset="0"/>
              </a:rPr>
              <a:t>1894204</a:t>
            </a:r>
            <a:r>
              <a:rPr lang="en-US" sz="1800" dirty="0">
                <a:solidFill>
                  <a:schemeClr val="accent1">
                    <a:lumMod val="50000"/>
                  </a:schemeClr>
                </a:solidFill>
                <a:latin typeface="Eras Medium ITC" panose="020B0602030504020804" pitchFamily="34" charset="0"/>
              </a:rPr>
              <a:t>)</a:t>
            </a:r>
            <a:endParaRPr lang="en-CA" sz="1800" dirty="0">
              <a:solidFill>
                <a:schemeClr val="accent1">
                  <a:lumMod val="50000"/>
                </a:schemeClr>
              </a:solidFill>
              <a:latin typeface="Eras Medium ITC" panose="020B0602030504020804" pitchFamily="34" charset="0"/>
            </a:endParaRPr>
          </a:p>
          <a:p>
            <a:r>
              <a:rPr lang="en-US" sz="1800" dirty="0">
                <a:solidFill>
                  <a:schemeClr val="accent1">
                    <a:lumMod val="50000"/>
                  </a:schemeClr>
                </a:solidFill>
                <a:effectLst/>
                <a:latin typeface="Eras Medium ITC" panose="020B0602030504020804" pitchFamily="34" charset="0"/>
                <a:ea typeface="Times New Roman" panose="02020603050405020304" pitchFamily="18" charset="0"/>
              </a:rPr>
              <a:t>Kalyan Teja Danda</a:t>
            </a:r>
            <a:r>
              <a:rPr lang="en-US" sz="1800" dirty="0">
                <a:solidFill>
                  <a:schemeClr val="accent1">
                    <a:lumMod val="50000"/>
                  </a:schemeClr>
                </a:solidFill>
                <a:latin typeface="Eras Medium ITC" panose="020B0602030504020804" pitchFamily="34" charset="0"/>
              </a:rPr>
              <a:t>	             (</a:t>
            </a:r>
            <a:r>
              <a:rPr lang="en-US" sz="1800" dirty="0">
                <a:solidFill>
                  <a:schemeClr val="accent1">
                    <a:lumMod val="50000"/>
                  </a:schemeClr>
                </a:solidFill>
                <a:effectLst/>
                <a:latin typeface="Eras Medium ITC" panose="020B0602030504020804" pitchFamily="34" charset="0"/>
                <a:ea typeface="Times New Roman" panose="02020603050405020304" pitchFamily="18" charset="0"/>
              </a:rPr>
              <a:t>1993115</a:t>
            </a:r>
            <a:r>
              <a:rPr lang="en-US" sz="1800" dirty="0">
                <a:solidFill>
                  <a:schemeClr val="accent1">
                    <a:lumMod val="50000"/>
                  </a:schemeClr>
                </a:solidFill>
                <a:latin typeface="Eras Medium ITC" panose="020B0602030504020804" pitchFamily="34" charset="0"/>
              </a:rPr>
              <a:t>)</a:t>
            </a:r>
            <a:endParaRPr lang="en-CA" sz="1800" dirty="0">
              <a:solidFill>
                <a:schemeClr val="accent1">
                  <a:lumMod val="50000"/>
                </a:schemeClr>
              </a:solidFill>
              <a:latin typeface="Eras Medium ITC" panose="020B0602030504020804" pitchFamily="34" charset="0"/>
            </a:endParaRPr>
          </a:p>
          <a:p>
            <a:endParaRPr lang="en-CA" dirty="0"/>
          </a:p>
        </p:txBody>
      </p:sp>
      <p:sp>
        <p:nvSpPr>
          <p:cNvPr id="20" name="Subtitle 2">
            <a:extLst>
              <a:ext uri="{FF2B5EF4-FFF2-40B4-BE49-F238E27FC236}">
                <a16:creationId xmlns:a16="http://schemas.microsoft.com/office/drawing/2014/main" id="{7E9C76A8-87EC-4596-ACCC-AC4A20AD736D}"/>
              </a:ext>
            </a:extLst>
          </p:cNvPr>
          <p:cNvSpPr txBox="1">
            <a:spLocks/>
          </p:cNvSpPr>
          <p:nvPr/>
        </p:nvSpPr>
        <p:spPr>
          <a:xfrm flipH="1">
            <a:off x="4012528" y="372601"/>
            <a:ext cx="4308610" cy="722435"/>
          </a:xfrm>
          <a:prstGeom prst="rect">
            <a:avLst/>
          </a:prstGeom>
        </p:spPr>
        <p:txBody>
          <a:bodyPr vert="horz" lIns="109728" tIns="109728" rIns="109728" bIns="91440" rtlCol="0" anchor="t">
            <a:noAutofit/>
          </a:bodyPr>
          <a:lstStyle>
            <a:lvl1pPr marL="0" indent="0" algn="l" defTabSz="914400" rtl="0" eaLnBrk="1" latinLnBrk="0" hangingPunct="1">
              <a:lnSpc>
                <a:spcPct val="130000"/>
              </a:lnSpc>
              <a:spcBef>
                <a:spcPts val="930"/>
              </a:spcBef>
              <a:buFont typeface="Corbel" panose="020B0503020204020204" pitchFamily="34" charset="0"/>
              <a:buNone/>
              <a:defRPr sz="2400" b="0" kern="1200" spc="150" baseline="0">
                <a:solidFill>
                  <a:schemeClr val="tx1">
                    <a:lumMod val="85000"/>
                    <a:lumOff val="15000"/>
                  </a:schemeClr>
                </a:solidFill>
                <a:latin typeface="+mn-lt"/>
                <a:ea typeface="+mn-ea"/>
                <a:cs typeface="+mn-cs"/>
              </a:defRPr>
            </a:lvl1pPr>
            <a:lvl2pPr marL="457200" indent="0" algn="ctr" defTabSz="914400" rtl="0" eaLnBrk="1" latinLnBrk="0" hangingPunct="1">
              <a:lnSpc>
                <a:spcPct val="140000"/>
              </a:lnSpc>
              <a:spcBef>
                <a:spcPts val="930"/>
              </a:spcBef>
              <a:buFont typeface="Corbel" panose="020B0503020204020204" pitchFamily="34" charset="0"/>
              <a:buNone/>
              <a:defRPr sz="2000" kern="1200" spc="150" baseline="0">
                <a:solidFill>
                  <a:schemeClr val="tx1">
                    <a:lumMod val="75000"/>
                    <a:lumOff val="25000"/>
                  </a:schemeClr>
                </a:solidFill>
                <a:latin typeface="+mn-lt"/>
                <a:ea typeface="+mn-ea"/>
                <a:cs typeface="+mn-cs"/>
              </a:defRPr>
            </a:lvl2pPr>
            <a:lvl3pPr marL="914400" indent="0" algn="ctr" defTabSz="914400" rtl="0" eaLnBrk="1" latinLnBrk="0" hangingPunct="1">
              <a:lnSpc>
                <a:spcPct val="140000"/>
              </a:lnSpc>
              <a:spcBef>
                <a:spcPts val="930"/>
              </a:spcBef>
              <a:buFont typeface="Corbel" panose="020B0503020204020204" pitchFamily="34" charset="0"/>
              <a:buNone/>
              <a:defRPr sz="1800" i="1" kern="1200" spc="150" baseline="0">
                <a:solidFill>
                  <a:schemeClr val="tx1">
                    <a:lumMod val="75000"/>
                    <a:lumOff val="25000"/>
                  </a:schemeClr>
                </a:solidFill>
                <a:latin typeface="+mn-lt"/>
                <a:ea typeface="+mn-ea"/>
                <a:cs typeface="+mn-cs"/>
              </a:defRPr>
            </a:lvl3pPr>
            <a:lvl4pPr marL="1371600" indent="0" algn="ctr" defTabSz="914400" rtl="0" eaLnBrk="1" latinLnBrk="0" hangingPunct="1">
              <a:lnSpc>
                <a:spcPct val="140000"/>
              </a:lnSpc>
              <a:spcBef>
                <a:spcPts val="930"/>
              </a:spcBef>
              <a:buFont typeface="Corbel" panose="020B0503020204020204" pitchFamily="34" charset="0"/>
              <a:buNone/>
              <a:defRPr sz="1600" kern="1200" spc="150" baseline="0">
                <a:solidFill>
                  <a:schemeClr val="tx1">
                    <a:lumMod val="75000"/>
                    <a:lumOff val="25000"/>
                  </a:schemeClr>
                </a:solidFill>
                <a:latin typeface="+mn-lt"/>
                <a:ea typeface="+mn-ea"/>
                <a:cs typeface="+mn-cs"/>
              </a:defRPr>
            </a:lvl4pPr>
            <a:lvl5pPr marL="1828800" indent="0" algn="ctr" defTabSz="914400" rtl="0" eaLnBrk="1" latinLnBrk="0" hangingPunct="1">
              <a:lnSpc>
                <a:spcPct val="140000"/>
              </a:lnSpc>
              <a:spcBef>
                <a:spcPts val="930"/>
              </a:spcBef>
              <a:buFont typeface="Corbel" panose="020B0503020204020204" pitchFamily="34" charset="0"/>
              <a:buNone/>
              <a:defRPr sz="1600" i="1" kern="1200" spc="150" baseline="0">
                <a:solidFill>
                  <a:schemeClr val="tx1">
                    <a:lumMod val="75000"/>
                    <a:lumOff val="25000"/>
                  </a:schemeClr>
                </a:solidFill>
                <a:latin typeface="+mn-lt"/>
                <a:ea typeface="+mn-ea"/>
                <a:cs typeface="+mn-cs"/>
              </a:defRPr>
            </a:lvl5pPr>
            <a:lvl6pPr marL="2286000" indent="0" algn="ctr" defTabSz="914400" rtl="0" eaLnBrk="1" latinLnBrk="0" hangingPunct="1">
              <a:lnSpc>
                <a:spcPct val="111000"/>
              </a:lnSpc>
              <a:spcBef>
                <a:spcPts val="930"/>
              </a:spcBef>
              <a:buFont typeface="Corbel" panose="020B0503020204020204" pitchFamily="34" charset="0"/>
              <a:buNone/>
              <a:defRPr sz="1600" kern="1200">
                <a:solidFill>
                  <a:schemeClr val="accent1">
                    <a:lumMod val="75000"/>
                  </a:schemeClr>
                </a:solidFill>
                <a:latin typeface="+mn-lt"/>
                <a:ea typeface="+mn-ea"/>
                <a:cs typeface="+mn-cs"/>
              </a:defRPr>
            </a:lvl6pPr>
            <a:lvl7pPr marL="2743200" indent="0" algn="ctr" defTabSz="914400" rtl="0" eaLnBrk="1" latinLnBrk="0" hangingPunct="1">
              <a:lnSpc>
                <a:spcPct val="111000"/>
              </a:lnSpc>
              <a:spcBef>
                <a:spcPts val="930"/>
              </a:spcBef>
              <a:buFont typeface="Corbel" panose="020B0503020204020204" pitchFamily="34" charset="0"/>
              <a:buNone/>
              <a:defRPr sz="1600" i="1" kern="1200">
                <a:solidFill>
                  <a:schemeClr val="accent1">
                    <a:lumMod val="75000"/>
                  </a:schemeClr>
                </a:solidFill>
                <a:latin typeface="+mn-lt"/>
                <a:ea typeface="+mn-ea"/>
                <a:cs typeface="+mn-cs"/>
              </a:defRPr>
            </a:lvl7pPr>
            <a:lvl8pPr marL="3200400" indent="0" algn="ctr" defTabSz="914400" rtl="0" eaLnBrk="1" latinLnBrk="0" hangingPunct="1">
              <a:lnSpc>
                <a:spcPct val="111000"/>
              </a:lnSpc>
              <a:spcBef>
                <a:spcPts val="930"/>
              </a:spcBef>
              <a:buFont typeface="Corbel" panose="020B0503020204020204" pitchFamily="34" charset="0"/>
              <a:buNone/>
              <a:defRPr sz="1600" kern="1200">
                <a:solidFill>
                  <a:schemeClr val="accent1">
                    <a:lumMod val="75000"/>
                  </a:schemeClr>
                </a:solidFill>
                <a:latin typeface="+mn-lt"/>
                <a:ea typeface="+mn-ea"/>
                <a:cs typeface="+mn-cs"/>
              </a:defRPr>
            </a:lvl8pPr>
            <a:lvl9pPr marL="3657600" indent="0" algn="ctr" defTabSz="914400" rtl="0" eaLnBrk="1" latinLnBrk="0" hangingPunct="1">
              <a:lnSpc>
                <a:spcPct val="111000"/>
              </a:lnSpc>
              <a:spcBef>
                <a:spcPts val="930"/>
              </a:spcBef>
              <a:buFont typeface="Corbel" panose="020B0503020204020204" pitchFamily="34" charset="0"/>
              <a:buNone/>
              <a:defRPr sz="1600" i="1" kern="1200">
                <a:solidFill>
                  <a:schemeClr val="accent1">
                    <a:lumMod val="75000"/>
                  </a:schemeClr>
                </a:solidFill>
                <a:latin typeface="+mn-lt"/>
                <a:ea typeface="+mn-ea"/>
                <a:cs typeface="+mn-cs"/>
              </a:defRPr>
            </a:lvl9pPr>
          </a:lstStyle>
          <a:p>
            <a:r>
              <a:rPr lang="en-CA" sz="2800" dirty="0">
                <a:solidFill>
                  <a:srgbClr val="996633"/>
                </a:solidFill>
                <a:latin typeface="Showcard Gothic" panose="04020904020102020604" pitchFamily="82" charset="0"/>
              </a:rPr>
              <a:t>Apartment Finding</a:t>
            </a:r>
            <a:endParaRPr lang="en-US" sz="2800" dirty="0">
              <a:solidFill>
                <a:srgbClr val="996633"/>
              </a:solidFill>
              <a:latin typeface="Showcard Gothic" panose="04020904020102020604" pitchFamily="82" charset="0"/>
            </a:endParaRPr>
          </a:p>
        </p:txBody>
      </p:sp>
      <p:sp>
        <p:nvSpPr>
          <p:cNvPr id="54" name="Footer Placeholder 6">
            <a:extLst>
              <a:ext uri="{FF2B5EF4-FFF2-40B4-BE49-F238E27FC236}">
                <a16:creationId xmlns:a16="http://schemas.microsoft.com/office/drawing/2014/main" id="{E6EBC000-CE3A-42D6-90F5-E38488E56984}"/>
              </a:ext>
            </a:extLst>
          </p:cNvPr>
          <p:cNvSpPr>
            <a:spLocks noGrp="1"/>
          </p:cNvSpPr>
          <p:nvPr>
            <p:ph type="ftr" sz="quarter" idx="11"/>
          </p:nvPr>
        </p:nvSpPr>
        <p:spPr>
          <a:xfrm>
            <a:off x="3295226" y="6240245"/>
            <a:ext cx="5314517" cy="365125"/>
          </a:xfrm>
        </p:spPr>
        <p:txBody>
          <a:bodyPr/>
          <a:lstStyle/>
          <a:p>
            <a:r>
              <a:rPr lang="fr-FR" dirty="0">
                <a:solidFill>
                  <a:schemeClr val="bg1">
                    <a:lumMod val="50000"/>
                  </a:schemeClr>
                </a:solidFill>
              </a:rPr>
              <a:t>MAD-317 (Team 4) 		             CEGEP(Montréal)</a:t>
            </a:r>
            <a:endParaRPr lang="en-US" dirty="0">
              <a:solidFill>
                <a:schemeClr val="bg1">
                  <a:lumMod val="50000"/>
                </a:schemeClr>
              </a:solidFill>
            </a:endParaRPr>
          </a:p>
        </p:txBody>
      </p:sp>
      <p:pic>
        <p:nvPicPr>
          <p:cNvPr id="21" name="image1.png">
            <a:extLst>
              <a:ext uri="{FF2B5EF4-FFF2-40B4-BE49-F238E27FC236}">
                <a16:creationId xmlns:a16="http://schemas.microsoft.com/office/drawing/2014/main" id="{9825AE55-2913-4EF1-BA96-93FF9BF7C1D9}"/>
              </a:ext>
            </a:extLst>
          </p:cNvPr>
          <p:cNvPicPr/>
          <p:nvPr/>
        </p:nvPicPr>
        <p:blipFill>
          <a:blip r:embed="rId3"/>
          <a:srcRect/>
          <a:stretch>
            <a:fillRect/>
          </a:stretch>
        </p:blipFill>
        <p:spPr>
          <a:xfrm>
            <a:off x="5755337" y="1152879"/>
            <a:ext cx="678277" cy="799173"/>
          </a:xfrm>
          <a:prstGeom prst="rect">
            <a:avLst/>
          </a:prstGeom>
          <a:ln/>
        </p:spPr>
      </p:pic>
    </p:spTree>
    <p:extLst>
      <p:ext uri="{BB962C8B-B14F-4D97-AF65-F5344CB8AC3E}">
        <p14:creationId xmlns:p14="http://schemas.microsoft.com/office/powerpoint/2010/main" val="406125550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0CE40DC-5723-449B-A365-A61D8C262E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3"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pic>
        <p:nvPicPr>
          <p:cNvPr id="4" name="Picture 3" descr="A picture containing object, light, track, hanging&#10;&#10;Description automatically generated">
            <a:extLst>
              <a:ext uri="{FF2B5EF4-FFF2-40B4-BE49-F238E27FC236}">
                <a16:creationId xmlns:a16="http://schemas.microsoft.com/office/drawing/2014/main" id="{0AE21C61-AAF9-4093-BB06-AED292441E1B}"/>
              </a:ext>
            </a:extLst>
          </p:cNvPr>
          <p:cNvPicPr>
            <a:picLocks noChangeAspect="1"/>
          </p:cNvPicPr>
          <p:nvPr/>
        </p:nvPicPr>
        <p:blipFill rotWithShape="1">
          <a:blip r:embed="rId2"/>
          <a:srcRect l="25"/>
          <a:stretch/>
        </p:blipFill>
        <p:spPr>
          <a:xfrm>
            <a:off x="3048" y="10"/>
            <a:ext cx="12188952" cy="6857990"/>
          </a:xfrm>
          <a:prstGeom prst="rect">
            <a:avLst/>
          </a:prstGeom>
          <a:solidFill>
            <a:srgbClr val="66FFFF"/>
          </a:solidFill>
        </p:spPr>
      </p:pic>
      <p:sp>
        <p:nvSpPr>
          <p:cNvPr id="11" name="Freeform: Shape 10">
            <a:extLst>
              <a:ext uri="{FF2B5EF4-FFF2-40B4-BE49-F238E27FC236}">
                <a16:creationId xmlns:a16="http://schemas.microsoft.com/office/drawing/2014/main" id="{28207E96-6DFF-4119-B2EA-3299067D2F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42598" y="0"/>
            <a:ext cx="10189600" cy="6858000"/>
          </a:xfrm>
          <a:custGeom>
            <a:avLst/>
            <a:gdLst>
              <a:gd name="connsiteX0" fmla="*/ 8513625 w 10189600"/>
              <a:gd name="connsiteY0" fmla="*/ 0 h 6858000"/>
              <a:gd name="connsiteX1" fmla="*/ 1434689 w 10189600"/>
              <a:gd name="connsiteY1" fmla="*/ 0 h 6858000"/>
              <a:gd name="connsiteX2" fmla="*/ 1271976 w 10189600"/>
              <a:gd name="connsiteY2" fmla="*/ 160651 h 6858000"/>
              <a:gd name="connsiteX3" fmla="*/ 0 w 10189600"/>
              <a:gd name="connsiteY3" fmla="*/ 3879329 h 6858000"/>
              <a:gd name="connsiteX4" fmla="*/ 1565101 w 10189600"/>
              <a:gd name="connsiteY4" fmla="*/ 6659296 h 6858000"/>
              <a:gd name="connsiteX5" fmla="*/ 1789426 w 10189600"/>
              <a:gd name="connsiteY5" fmla="*/ 6858000 h 6858000"/>
              <a:gd name="connsiteX6" fmla="*/ 8868328 w 10189600"/>
              <a:gd name="connsiteY6" fmla="*/ 6858000 h 6858000"/>
              <a:gd name="connsiteX7" fmla="*/ 8925683 w 10189600"/>
              <a:gd name="connsiteY7" fmla="*/ 6804604 h 6858000"/>
              <a:gd name="connsiteX8" fmla="*/ 10189600 w 10189600"/>
              <a:gd name="connsiteY8" fmla="*/ 4217082 h 6858000"/>
              <a:gd name="connsiteX9" fmla="*/ 8536469 w 10189600"/>
              <a:gd name="connsiteY9" fmla="*/ 1746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189600" h="6858000">
                <a:moveTo>
                  <a:pt x="8513625" y="0"/>
                </a:moveTo>
                <a:lnTo>
                  <a:pt x="1434689" y="0"/>
                </a:lnTo>
                <a:lnTo>
                  <a:pt x="1271976" y="160651"/>
                </a:lnTo>
                <a:cubicBezTo>
                  <a:pt x="451613" y="1030749"/>
                  <a:pt x="0" y="2373165"/>
                  <a:pt x="0" y="3879329"/>
                </a:cubicBezTo>
                <a:cubicBezTo>
                  <a:pt x="0" y="5207145"/>
                  <a:pt x="731040" y="5919527"/>
                  <a:pt x="1565101" y="6659296"/>
                </a:cubicBezTo>
                <a:lnTo>
                  <a:pt x="1789426" y="6858000"/>
                </a:lnTo>
                <a:lnTo>
                  <a:pt x="8868328" y="6858000"/>
                </a:lnTo>
                <a:lnTo>
                  <a:pt x="8925683" y="6804604"/>
                </a:lnTo>
                <a:cubicBezTo>
                  <a:pt x="9627437" y="6132444"/>
                  <a:pt x="10189600" y="5418356"/>
                  <a:pt x="10189600" y="4217082"/>
                </a:cubicBezTo>
                <a:cubicBezTo>
                  <a:pt x="10189600" y="2437327"/>
                  <a:pt x="9597144" y="878708"/>
                  <a:pt x="8536469" y="17461"/>
                </a:cubicBezTo>
                <a:close/>
              </a:path>
            </a:pathLst>
          </a:cu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Freeform: Shape 12">
            <a:extLst>
              <a:ext uri="{FF2B5EF4-FFF2-40B4-BE49-F238E27FC236}">
                <a16:creationId xmlns:a16="http://schemas.microsoft.com/office/drawing/2014/main" id="{9E223C86-12C5-4A60-A21A-D7FC75EFC6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57813" y="0"/>
            <a:ext cx="1323453" cy="6858000"/>
          </a:xfrm>
          <a:custGeom>
            <a:avLst/>
            <a:gdLst>
              <a:gd name="connsiteX0" fmla="*/ 28443 w 1323453"/>
              <a:gd name="connsiteY0" fmla="*/ 0 h 6858000"/>
              <a:gd name="connsiteX1" fmla="*/ 10519 w 1323453"/>
              <a:gd name="connsiteY1" fmla="*/ 0 h 6858000"/>
              <a:gd name="connsiteX2" fmla="*/ 37377 w 1323453"/>
              <a:gd name="connsiteY2" fmla="*/ 27367 h 6858000"/>
              <a:gd name="connsiteX3" fmla="*/ 1297455 w 1323453"/>
              <a:gd name="connsiteY3" fmla="*/ 4282319 h 6858000"/>
              <a:gd name="connsiteX4" fmla="*/ 248584 w 1323453"/>
              <a:gd name="connsiteY4" fmla="*/ 6615157 h 6858000"/>
              <a:gd name="connsiteX5" fmla="*/ 0 w 1323453"/>
              <a:gd name="connsiteY5" fmla="*/ 6858000 h 6858000"/>
              <a:gd name="connsiteX6" fmla="*/ 19869 w 1323453"/>
              <a:gd name="connsiteY6" fmla="*/ 6858000 h 6858000"/>
              <a:gd name="connsiteX7" fmla="*/ 267461 w 1323453"/>
              <a:gd name="connsiteY7" fmla="*/ 6616128 h 6858000"/>
              <a:gd name="connsiteX8" fmla="*/ 1316330 w 1323453"/>
              <a:gd name="connsiteY8" fmla="*/ 4283289 h 6858000"/>
              <a:gd name="connsiteX9" fmla="*/ 56253 w 1323453"/>
              <a:gd name="connsiteY9" fmla="*/ 2833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23453" h="6858000">
                <a:moveTo>
                  <a:pt x="28443" y="0"/>
                </a:moveTo>
                <a:lnTo>
                  <a:pt x="10519" y="0"/>
                </a:lnTo>
                <a:lnTo>
                  <a:pt x="37377" y="27367"/>
                </a:lnTo>
                <a:cubicBezTo>
                  <a:pt x="919519" y="995374"/>
                  <a:pt x="1367465" y="2551123"/>
                  <a:pt x="1297455" y="4282319"/>
                </a:cubicBezTo>
                <a:cubicBezTo>
                  <a:pt x="1254252" y="5350659"/>
                  <a:pt x="821705" y="6026831"/>
                  <a:pt x="248584" y="6615157"/>
                </a:cubicBezTo>
                <a:lnTo>
                  <a:pt x="0" y="6858000"/>
                </a:lnTo>
                <a:lnTo>
                  <a:pt x="19869" y="6858000"/>
                </a:lnTo>
                <a:lnTo>
                  <a:pt x="267461" y="6616128"/>
                </a:lnTo>
                <a:cubicBezTo>
                  <a:pt x="840581" y="6027802"/>
                  <a:pt x="1273128" y="5351630"/>
                  <a:pt x="1316330" y="4283289"/>
                </a:cubicBezTo>
                <a:cubicBezTo>
                  <a:pt x="1386340" y="2552094"/>
                  <a:pt x="938396" y="996343"/>
                  <a:pt x="56253" y="2833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5" name="Freeform: Shape 14">
            <a:extLst>
              <a:ext uri="{FF2B5EF4-FFF2-40B4-BE49-F238E27FC236}">
                <a16:creationId xmlns:a16="http://schemas.microsoft.com/office/drawing/2014/main" id="{FA573AF0-3C0B-4895-A7A6-F41B032115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8645" y="0"/>
            <a:ext cx="1561993" cy="6858000"/>
          </a:xfrm>
          <a:custGeom>
            <a:avLst/>
            <a:gdLst>
              <a:gd name="connsiteX0" fmla="*/ 1544228 w 1561993"/>
              <a:gd name="connsiteY0" fmla="*/ 0 h 6858000"/>
              <a:gd name="connsiteX1" fmla="*/ 1561993 w 1561993"/>
              <a:gd name="connsiteY1" fmla="*/ 0 h 6858000"/>
              <a:gd name="connsiteX2" fmla="*/ 1540943 w 1561993"/>
              <a:gd name="connsiteY2" fmla="*/ 17040 h 6858000"/>
              <a:gd name="connsiteX3" fmla="*/ 17765 w 1561993"/>
              <a:gd name="connsiteY3" fmla="*/ 4115040 h 6858000"/>
              <a:gd name="connsiteX4" fmla="*/ 1142901 w 1561993"/>
              <a:gd name="connsiteY4" fmla="*/ 6599739 h 6858000"/>
              <a:gd name="connsiteX5" fmla="*/ 1403744 w 1561993"/>
              <a:gd name="connsiteY5" fmla="*/ 6858000 h 6858000"/>
              <a:gd name="connsiteX6" fmla="*/ 1385980 w 1561993"/>
              <a:gd name="connsiteY6" fmla="*/ 6858000 h 6858000"/>
              <a:gd name="connsiteX7" fmla="*/ 1125137 w 1561993"/>
              <a:gd name="connsiteY7" fmla="*/ 6599739 h 6858000"/>
              <a:gd name="connsiteX8" fmla="*/ 0 w 1561993"/>
              <a:gd name="connsiteY8" fmla="*/ 4115040 h 6858000"/>
              <a:gd name="connsiteX9" fmla="*/ 1523178 w 1561993"/>
              <a:gd name="connsiteY9" fmla="*/ 1704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61993" h="6858000">
                <a:moveTo>
                  <a:pt x="1544228" y="0"/>
                </a:moveTo>
                <a:lnTo>
                  <a:pt x="1561993" y="0"/>
                </a:lnTo>
                <a:lnTo>
                  <a:pt x="1540943" y="17040"/>
                </a:lnTo>
                <a:cubicBezTo>
                  <a:pt x="563647" y="857447"/>
                  <a:pt x="17765" y="2378351"/>
                  <a:pt x="17765" y="4115040"/>
                </a:cubicBezTo>
                <a:cubicBezTo>
                  <a:pt x="17765" y="5263323"/>
                  <a:pt x="514810" y="5955416"/>
                  <a:pt x="1142901" y="6599739"/>
                </a:cubicBezTo>
                <a:lnTo>
                  <a:pt x="1403744" y="6858000"/>
                </a:lnTo>
                <a:lnTo>
                  <a:pt x="1385980" y="6858000"/>
                </a:lnTo>
                <a:lnTo>
                  <a:pt x="1125137" y="6599739"/>
                </a:lnTo>
                <a:cubicBezTo>
                  <a:pt x="497046" y="5955416"/>
                  <a:pt x="0" y="5263323"/>
                  <a:pt x="0" y="4115040"/>
                </a:cubicBezTo>
                <a:cubicBezTo>
                  <a:pt x="0" y="2378351"/>
                  <a:pt x="545882" y="857447"/>
                  <a:pt x="1523178" y="17040"/>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Shape 16">
            <a:extLst>
              <a:ext uri="{FF2B5EF4-FFF2-40B4-BE49-F238E27FC236}">
                <a16:creationId xmlns:a16="http://schemas.microsoft.com/office/drawing/2014/main" id="{62442AC3-A9B0-4865-8A8A-1504FFC6E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434283" y="0"/>
            <a:ext cx="1904278" cy="6858000"/>
          </a:xfrm>
          <a:custGeom>
            <a:avLst/>
            <a:gdLst>
              <a:gd name="connsiteX0" fmla="*/ 624262 w 1775065"/>
              <a:gd name="connsiteY0" fmla="*/ 0 h 6858000"/>
              <a:gd name="connsiteX1" fmla="*/ 642233 w 1775065"/>
              <a:gd name="connsiteY1" fmla="*/ 0 h 6858000"/>
              <a:gd name="connsiteX2" fmla="*/ 673003 w 1775065"/>
              <a:gd name="connsiteY2" fmla="*/ 35111 h 6858000"/>
              <a:gd name="connsiteX3" fmla="*/ 1767974 w 1775065"/>
              <a:gd name="connsiteY3" fmla="*/ 3968278 h 6858000"/>
              <a:gd name="connsiteX4" fmla="*/ 115603 w 1775065"/>
              <a:gd name="connsiteY4" fmla="*/ 6776131 h 6858000"/>
              <a:gd name="connsiteX5" fmla="*/ 19890 w 1775065"/>
              <a:gd name="connsiteY5" fmla="*/ 6858000 h 6858000"/>
              <a:gd name="connsiteX6" fmla="*/ 0 w 1775065"/>
              <a:gd name="connsiteY6" fmla="*/ 6858000 h 6858000"/>
              <a:gd name="connsiteX7" fmla="*/ 96809 w 1775065"/>
              <a:gd name="connsiteY7" fmla="*/ 6775193 h 6858000"/>
              <a:gd name="connsiteX8" fmla="*/ 1749182 w 1775065"/>
              <a:gd name="connsiteY8" fmla="*/ 3967340 h 6858000"/>
              <a:gd name="connsiteX9" fmla="*/ 654209 w 1775065"/>
              <a:gd name="connsiteY9" fmla="*/ 3417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75065" h="6858000">
                <a:moveTo>
                  <a:pt x="624262" y="0"/>
                </a:moveTo>
                <a:lnTo>
                  <a:pt x="642233" y="0"/>
                </a:lnTo>
                <a:lnTo>
                  <a:pt x="673003" y="35111"/>
                </a:lnTo>
                <a:cubicBezTo>
                  <a:pt x="1445427" y="977982"/>
                  <a:pt x="1833320" y="2398562"/>
                  <a:pt x="1767974" y="3968278"/>
                </a:cubicBezTo>
                <a:cubicBezTo>
                  <a:pt x="1710622" y="5345972"/>
                  <a:pt x="964135" y="6049363"/>
                  <a:pt x="115603" y="6776131"/>
                </a:cubicBezTo>
                <a:lnTo>
                  <a:pt x="19890" y="6858000"/>
                </a:lnTo>
                <a:lnTo>
                  <a:pt x="0" y="6858000"/>
                </a:lnTo>
                <a:lnTo>
                  <a:pt x="96809" y="6775193"/>
                </a:lnTo>
                <a:cubicBezTo>
                  <a:pt x="945341" y="6048424"/>
                  <a:pt x="1691828" y="5345034"/>
                  <a:pt x="1749182" y="3967340"/>
                </a:cubicBezTo>
                <a:cubicBezTo>
                  <a:pt x="1814528" y="2397623"/>
                  <a:pt x="1426634" y="977044"/>
                  <a:pt x="654209" y="34172"/>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9" name="Freeform: Shape 18">
            <a:extLst>
              <a:ext uri="{FF2B5EF4-FFF2-40B4-BE49-F238E27FC236}">
                <a16:creationId xmlns:a16="http://schemas.microsoft.com/office/drawing/2014/main" id="{68451DCE-129E-43B6-BA50-3C8339E461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89577" y="0"/>
            <a:ext cx="1825312" cy="6858000"/>
          </a:xfrm>
          <a:custGeom>
            <a:avLst/>
            <a:gdLst>
              <a:gd name="connsiteX0" fmla="*/ 516683 w 1825312"/>
              <a:gd name="connsiteY0" fmla="*/ 0 h 6858000"/>
              <a:gd name="connsiteX1" fmla="*/ 541088 w 1825312"/>
              <a:gd name="connsiteY1" fmla="*/ 0 h 6858000"/>
              <a:gd name="connsiteX2" fmla="*/ 626170 w 1825312"/>
              <a:gd name="connsiteY2" fmla="*/ 99144 h 6858000"/>
              <a:gd name="connsiteX3" fmla="*/ 1825312 w 1825312"/>
              <a:gd name="connsiteY3" fmla="*/ 3859833 h 6858000"/>
              <a:gd name="connsiteX4" fmla="*/ 279633 w 1825312"/>
              <a:gd name="connsiteY4" fmla="*/ 6651338 h 6858000"/>
              <a:gd name="connsiteX5" fmla="*/ 24403 w 1825312"/>
              <a:gd name="connsiteY5" fmla="*/ 6858000 h 6858000"/>
              <a:gd name="connsiteX6" fmla="*/ 0 w 1825312"/>
              <a:gd name="connsiteY6" fmla="*/ 6858000 h 6858000"/>
              <a:gd name="connsiteX7" fmla="*/ 255230 w 1825312"/>
              <a:gd name="connsiteY7" fmla="*/ 6651338 h 6858000"/>
              <a:gd name="connsiteX8" fmla="*/ 1800907 w 1825312"/>
              <a:gd name="connsiteY8" fmla="*/ 3859833 h 6858000"/>
              <a:gd name="connsiteX9" fmla="*/ 601765 w 1825312"/>
              <a:gd name="connsiteY9" fmla="*/ 9914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25312" h="6858000">
                <a:moveTo>
                  <a:pt x="516683" y="0"/>
                </a:moveTo>
                <a:lnTo>
                  <a:pt x="541088" y="0"/>
                </a:lnTo>
                <a:lnTo>
                  <a:pt x="626170" y="99144"/>
                </a:lnTo>
                <a:cubicBezTo>
                  <a:pt x="1403484" y="1069501"/>
                  <a:pt x="1825312" y="2396484"/>
                  <a:pt x="1825312" y="3859833"/>
                </a:cubicBezTo>
                <a:cubicBezTo>
                  <a:pt x="1825312" y="5149904"/>
                  <a:pt x="1142485" y="5927455"/>
                  <a:pt x="279633" y="6651338"/>
                </a:cubicBezTo>
                <a:lnTo>
                  <a:pt x="24403" y="6858000"/>
                </a:lnTo>
                <a:lnTo>
                  <a:pt x="0" y="6858000"/>
                </a:lnTo>
                <a:lnTo>
                  <a:pt x="255230" y="6651338"/>
                </a:lnTo>
                <a:cubicBezTo>
                  <a:pt x="1118082" y="5927455"/>
                  <a:pt x="1800907" y="5149904"/>
                  <a:pt x="1800907" y="3859833"/>
                </a:cubicBezTo>
                <a:cubicBezTo>
                  <a:pt x="1800907" y="2396484"/>
                  <a:pt x="1379079" y="1069501"/>
                  <a:pt x="601765" y="9914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Content Placeholder 6" descr="A screenshot of a cell phone&#10;&#10;Description automatically generated">
            <a:extLst>
              <a:ext uri="{FF2B5EF4-FFF2-40B4-BE49-F238E27FC236}">
                <a16:creationId xmlns:a16="http://schemas.microsoft.com/office/drawing/2014/main" id="{4B60F755-43ED-4579-A7C4-EE02FD4DA78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139531" y="2023790"/>
            <a:ext cx="3450591" cy="3162009"/>
          </a:xfrm>
        </p:spPr>
      </p:pic>
      <p:sp>
        <p:nvSpPr>
          <p:cNvPr id="5" name="Title 1">
            <a:extLst>
              <a:ext uri="{FF2B5EF4-FFF2-40B4-BE49-F238E27FC236}">
                <a16:creationId xmlns:a16="http://schemas.microsoft.com/office/drawing/2014/main" id="{FDD71E80-DC21-4752-B07F-2FE06A2D14B1}"/>
              </a:ext>
            </a:extLst>
          </p:cNvPr>
          <p:cNvSpPr txBox="1">
            <a:spLocks noGrp="1"/>
          </p:cNvSpPr>
          <p:nvPr>
            <p:ph type="title"/>
          </p:nvPr>
        </p:nvSpPr>
        <p:spPr>
          <a:xfrm>
            <a:off x="1551275" y="719762"/>
            <a:ext cx="4891406" cy="516128"/>
          </a:xfrm>
          <a:prstGeom prst="rect">
            <a:avLst/>
          </a:prstGeom>
        </p:spPr>
        <p:txBody>
          <a:bodyPr vert="horz" lIns="109728" tIns="109728" rIns="109728" bIns="91440" rtlCol="0" anchor="b">
            <a:noAutofit/>
          </a:bodyPr>
          <a:lstStyle>
            <a:lvl1pPr algn="l" defTabSz="914400" rtl="0" eaLnBrk="1" latinLnBrk="0" hangingPunct="1">
              <a:lnSpc>
                <a:spcPct val="130000"/>
              </a:lnSpc>
              <a:spcBef>
                <a:spcPct val="0"/>
              </a:spcBef>
              <a:buNone/>
              <a:defRPr sz="3200" b="1" kern="1200" spc="150" baseline="0">
                <a:solidFill>
                  <a:schemeClr val="tx1">
                    <a:lumMod val="75000"/>
                    <a:lumOff val="25000"/>
                  </a:schemeClr>
                </a:solidFill>
                <a:latin typeface="+mj-lt"/>
                <a:ea typeface="+mj-ea"/>
                <a:cs typeface="+mj-cs"/>
              </a:defRPr>
            </a:lvl1pPr>
          </a:lstStyle>
          <a:p>
            <a:pPr algn="ctr">
              <a:lnSpc>
                <a:spcPct val="120000"/>
              </a:lnSpc>
            </a:pPr>
            <a:r>
              <a:rPr lang="en-US" sz="2400" dirty="0">
                <a:solidFill>
                  <a:schemeClr val="accent2">
                    <a:lumMod val="50000"/>
                  </a:schemeClr>
                </a:solidFill>
                <a:latin typeface="Eras Medium ITC" panose="020B0602030504020804" pitchFamily="34" charset="0"/>
              </a:rPr>
              <a:t>Work Management:</a:t>
            </a:r>
            <a:endParaRPr lang="en-US" sz="2400" dirty="0">
              <a:solidFill>
                <a:schemeClr val="tx1">
                  <a:lumMod val="85000"/>
                  <a:lumOff val="15000"/>
                </a:schemeClr>
              </a:solidFill>
            </a:endParaRPr>
          </a:p>
        </p:txBody>
      </p:sp>
      <p:sp>
        <p:nvSpPr>
          <p:cNvPr id="8" name="TextBox 7">
            <a:extLst>
              <a:ext uri="{FF2B5EF4-FFF2-40B4-BE49-F238E27FC236}">
                <a16:creationId xmlns:a16="http://schemas.microsoft.com/office/drawing/2014/main" id="{38C13FBA-54D4-4688-AE1F-E6B5F26F4D38}"/>
              </a:ext>
            </a:extLst>
          </p:cNvPr>
          <p:cNvSpPr txBox="1"/>
          <p:nvPr/>
        </p:nvSpPr>
        <p:spPr>
          <a:xfrm>
            <a:off x="5660903" y="1577514"/>
            <a:ext cx="4000935" cy="892552"/>
          </a:xfrm>
          <a:prstGeom prst="rect">
            <a:avLst/>
          </a:prstGeom>
          <a:noFill/>
        </p:spPr>
        <p:txBody>
          <a:bodyPr wrap="square">
            <a:spAutoFit/>
          </a:bodyPr>
          <a:lstStyle/>
          <a:p>
            <a:pPr marL="139700">
              <a:spcBef>
                <a:spcPts val="305"/>
              </a:spcBef>
              <a:spcAft>
                <a:spcPts val="0"/>
              </a:spcAft>
            </a:pPr>
            <a:br>
              <a:rPr lang="en-US" sz="1800" dirty="0">
                <a:effectLst/>
                <a:latin typeface="Times New Roman" panose="02020603050405020304" pitchFamily="18" charset="0"/>
                <a:ea typeface="Times New Roman" panose="02020603050405020304" pitchFamily="18" charset="0"/>
              </a:rPr>
            </a:br>
            <a:br>
              <a:rPr lang="en-US" sz="1800" dirty="0">
                <a:effectLst/>
                <a:latin typeface="Times New Roman" panose="02020603050405020304" pitchFamily="18" charset="0"/>
                <a:ea typeface="Times New Roman" panose="02020603050405020304" pitchFamily="18" charset="0"/>
              </a:rPr>
            </a:br>
            <a:endParaRPr lang="en-CA" sz="1600" dirty="0">
              <a:effectLst/>
              <a:latin typeface="Times New Roman" panose="02020603050405020304" pitchFamily="18" charset="0"/>
              <a:ea typeface="Times New Roman" panose="02020603050405020304" pitchFamily="18" charset="0"/>
            </a:endParaRPr>
          </a:p>
        </p:txBody>
      </p:sp>
      <p:cxnSp>
        <p:nvCxnSpPr>
          <p:cNvPr id="20" name="Straight Arrow Connector 19">
            <a:extLst>
              <a:ext uri="{FF2B5EF4-FFF2-40B4-BE49-F238E27FC236}">
                <a16:creationId xmlns:a16="http://schemas.microsoft.com/office/drawing/2014/main" id="{E471D4B5-0422-4C44-88D0-7B9C1FD4C9E4}"/>
              </a:ext>
            </a:extLst>
          </p:cNvPr>
          <p:cNvCxnSpPr>
            <a:cxnSpLocks/>
          </p:cNvCxnSpPr>
          <p:nvPr/>
        </p:nvCxnSpPr>
        <p:spPr>
          <a:xfrm>
            <a:off x="2738628" y="2107553"/>
            <a:ext cx="0" cy="257811"/>
          </a:xfrm>
          <a:prstGeom prst="straightConnector1">
            <a:avLst/>
          </a:prstGeom>
          <a:ln>
            <a:solidFill>
              <a:srgbClr val="583C3C"/>
            </a:solidFill>
            <a:tailEnd type="triangle"/>
          </a:ln>
        </p:spPr>
        <p:style>
          <a:lnRef idx="1">
            <a:schemeClr val="accent1"/>
          </a:lnRef>
          <a:fillRef idx="0">
            <a:schemeClr val="accent1"/>
          </a:fillRef>
          <a:effectRef idx="0">
            <a:schemeClr val="accent1"/>
          </a:effectRef>
          <a:fontRef idx="minor">
            <a:schemeClr val="tx1"/>
          </a:fontRef>
        </p:style>
      </p:cxnSp>
      <p:sp>
        <p:nvSpPr>
          <p:cNvPr id="22" name="Rectangle: Top Corners One Rounded and One Snipped 21">
            <a:extLst>
              <a:ext uri="{FF2B5EF4-FFF2-40B4-BE49-F238E27FC236}">
                <a16:creationId xmlns:a16="http://schemas.microsoft.com/office/drawing/2014/main" id="{08D12EB7-0DDC-428C-9183-3673421583FB}"/>
              </a:ext>
            </a:extLst>
          </p:cNvPr>
          <p:cNvSpPr/>
          <p:nvPr/>
        </p:nvSpPr>
        <p:spPr>
          <a:xfrm>
            <a:off x="6094476" y="1439404"/>
            <a:ext cx="2785145" cy="649302"/>
          </a:xfrm>
          <a:prstGeom prst="snipRoundRect">
            <a:avLst/>
          </a:prstGeom>
          <a:blipFill>
            <a:blip r:embed="rId4"/>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200" dirty="0">
                <a:solidFill>
                  <a:schemeClr val="tx1">
                    <a:lumMod val="95000"/>
                    <a:lumOff val="5000"/>
                  </a:schemeClr>
                </a:solidFill>
                <a:latin typeface="+mj-lt"/>
              </a:rPr>
              <a:t> </a:t>
            </a:r>
            <a:r>
              <a:rPr lang="en-CA" sz="1200" dirty="0">
                <a:solidFill>
                  <a:srgbClr val="003300"/>
                </a:solidFill>
                <a:latin typeface="+mj-lt"/>
              </a:rPr>
              <a:t>Selected task will be divided into parts with respect to skills of individuals, Deadline will be fixed.</a:t>
            </a:r>
            <a:endParaRPr lang="en-CA" sz="1200" dirty="0">
              <a:solidFill>
                <a:srgbClr val="003300"/>
              </a:solidFill>
            </a:endParaRPr>
          </a:p>
        </p:txBody>
      </p:sp>
      <p:sp>
        <p:nvSpPr>
          <p:cNvPr id="24" name="Rectangle: Top Corners One Rounded and One Snipped 23">
            <a:extLst>
              <a:ext uri="{FF2B5EF4-FFF2-40B4-BE49-F238E27FC236}">
                <a16:creationId xmlns:a16="http://schemas.microsoft.com/office/drawing/2014/main" id="{6AEA004E-BBF3-4CAF-B6A1-DAF63BF873F9}"/>
              </a:ext>
            </a:extLst>
          </p:cNvPr>
          <p:cNvSpPr/>
          <p:nvPr/>
        </p:nvSpPr>
        <p:spPr>
          <a:xfrm>
            <a:off x="1551275" y="1668110"/>
            <a:ext cx="2413450" cy="440203"/>
          </a:xfrm>
          <a:prstGeom prst="snipRoundRect">
            <a:avLst/>
          </a:prstGeom>
          <a:blipFill>
            <a:blip r:embed="rId4"/>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200" dirty="0">
                <a:solidFill>
                  <a:srgbClr val="003300"/>
                </a:solidFill>
                <a:latin typeface="+mj-lt"/>
              </a:rPr>
              <a:t>Set up task</a:t>
            </a:r>
          </a:p>
        </p:txBody>
      </p:sp>
      <p:sp>
        <p:nvSpPr>
          <p:cNvPr id="26" name="Rectangle: Top Corners One Rounded and One Snipped 25">
            <a:extLst>
              <a:ext uri="{FF2B5EF4-FFF2-40B4-BE49-F238E27FC236}">
                <a16:creationId xmlns:a16="http://schemas.microsoft.com/office/drawing/2014/main" id="{51163DB6-3B8F-4D3C-ACCB-8D4C8F43F1A8}"/>
              </a:ext>
            </a:extLst>
          </p:cNvPr>
          <p:cNvSpPr/>
          <p:nvPr/>
        </p:nvSpPr>
        <p:spPr>
          <a:xfrm>
            <a:off x="1551274" y="5269562"/>
            <a:ext cx="2413451" cy="565846"/>
          </a:xfrm>
          <a:prstGeom prst="snipRoundRect">
            <a:avLst/>
          </a:prstGeom>
          <a:blipFill>
            <a:blip r:embed="rId4"/>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r>
              <a:rPr lang="en-CA" sz="1200" dirty="0">
                <a:solidFill>
                  <a:schemeClr val="tx1">
                    <a:lumMod val="95000"/>
                    <a:lumOff val="5000"/>
                  </a:schemeClr>
                </a:solidFill>
                <a:latin typeface="+mj-lt"/>
              </a:rPr>
            </a:br>
            <a:r>
              <a:rPr lang="en-CA" sz="1200" dirty="0">
                <a:solidFill>
                  <a:srgbClr val="003300"/>
                </a:solidFill>
                <a:latin typeface="+mj-lt"/>
              </a:rPr>
              <a:t>Work-Priority matrix for task</a:t>
            </a:r>
          </a:p>
          <a:p>
            <a:pPr algn="ctr"/>
            <a:r>
              <a:rPr lang="en-CA" sz="1800" dirty="0">
                <a:solidFill>
                  <a:schemeClr val="tx1">
                    <a:lumMod val="95000"/>
                    <a:lumOff val="5000"/>
                  </a:schemeClr>
                </a:solidFill>
                <a:latin typeface="+mj-lt"/>
              </a:rPr>
              <a:t> </a:t>
            </a:r>
            <a:endParaRPr lang="en-CA" dirty="0"/>
          </a:p>
        </p:txBody>
      </p:sp>
      <p:cxnSp>
        <p:nvCxnSpPr>
          <p:cNvPr id="39" name="Connector: Curved 38">
            <a:extLst>
              <a:ext uri="{FF2B5EF4-FFF2-40B4-BE49-F238E27FC236}">
                <a16:creationId xmlns:a16="http://schemas.microsoft.com/office/drawing/2014/main" id="{4EF3D263-1951-4F54-9C4C-1C88D5A72721}"/>
              </a:ext>
            </a:extLst>
          </p:cNvPr>
          <p:cNvCxnSpPr>
            <a:cxnSpLocks/>
            <a:stCxn id="26" idx="0"/>
            <a:endCxn id="22" idx="2"/>
          </p:cNvCxnSpPr>
          <p:nvPr/>
        </p:nvCxnSpPr>
        <p:spPr>
          <a:xfrm flipV="1">
            <a:off x="3964725" y="1764055"/>
            <a:ext cx="2129751" cy="3788430"/>
          </a:xfrm>
          <a:prstGeom prst="curvedConnector3">
            <a:avLst/>
          </a:prstGeom>
          <a:ln>
            <a:solidFill>
              <a:srgbClr val="583C3C"/>
            </a:solidFill>
            <a:tailEnd type="triangle"/>
          </a:ln>
        </p:spPr>
        <p:style>
          <a:lnRef idx="1">
            <a:schemeClr val="accent1"/>
          </a:lnRef>
          <a:fillRef idx="0">
            <a:schemeClr val="accent1"/>
          </a:fillRef>
          <a:effectRef idx="0">
            <a:schemeClr val="accent1"/>
          </a:effectRef>
          <a:fontRef idx="minor">
            <a:schemeClr val="tx1"/>
          </a:fontRef>
        </p:style>
      </p:cxnSp>
      <p:sp>
        <p:nvSpPr>
          <p:cNvPr id="46" name="Rectangle: Top Corners One Rounded and One Snipped 45">
            <a:extLst>
              <a:ext uri="{FF2B5EF4-FFF2-40B4-BE49-F238E27FC236}">
                <a16:creationId xmlns:a16="http://schemas.microsoft.com/office/drawing/2014/main" id="{71D30942-79C5-4A32-98E2-ADD5A2C54395}"/>
              </a:ext>
            </a:extLst>
          </p:cNvPr>
          <p:cNvSpPr/>
          <p:nvPr/>
        </p:nvSpPr>
        <p:spPr>
          <a:xfrm>
            <a:off x="5309940" y="3136819"/>
            <a:ext cx="2785145" cy="565846"/>
          </a:xfrm>
          <a:prstGeom prst="snipRoundRect">
            <a:avLst/>
          </a:prstGeom>
          <a:blipFill>
            <a:blip r:embed="rId4"/>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r>
              <a:rPr lang="en-CA" sz="1200" dirty="0">
                <a:solidFill>
                  <a:schemeClr val="tx1">
                    <a:lumMod val="95000"/>
                    <a:lumOff val="5000"/>
                  </a:schemeClr>
                </a:solidFill>
                <a:latin typeface="+mj-lt"/>
              </a:rPr>
            </a:br>
            <a:r>
              <a:rPr lang="en-CA" sz="1200" dirty="0">
                <a:solidFill>
                  <a:srgbClr val="003300"/>
                </a:solidFill>
                <a:latin typeface="+mj-lt"/>
              </a:rPr>
              <a:t>Shorter deadline for individual</a:t>
            </a:r>
          </a:p>
          <a:p>
            <a:pPr algn="ctr"/>
            <a:r>
              <a:rPr lang="en-CA" sz="1800" dirty="0">
                <a:solidFill>
                  <a:schemeClr val="tx1">
                    <a:lumMod val="95000"/>
                    <a:lumOff val="5000"/>
                  </a:schemeClr>
                </a:solidFill>
                <a:latin typeface="+mj-lt"/>
              </a:rPr>
              <a:t> </a:t>
            </a:r>
            <a:endParaRPr lang="en-CA" dirty="0"/>
          </a:p>
        </p:txBody>
      </p:sp>
      <p:sp>
        <p:nvSpPr>
          <p:cNvPr id="53" name="Rectangle: Top Corners One Rounded and One Snipped 52">
            <a:extLst>
              <a:ext uri="{FF2B5EF4-FFF2-40B4-BE49-F238E27FC236}">
                <a16:creationId xmlns:a16="http://schemas.microsoft.com/office/drawing/2014/main" id="{00EEE56D-A641-418A-BC79-0E26E0C2A8C5}"/>
              </a:ext>
            </a:extLst>
          </p:cNvPr>
          <p:cNvSpPr/>
          <p:nvPr/>
        </p:nvSpPr>
        <p:spPr>
          <a:xfrm>
            <a:off x="6876693" y="4252737"/>
            <a:ext cx="2785145" cy="836669"/>
          </a:xfrm>
          <a:prstGeom prst="snipRoundRect">
            <a:avLst/>
          </a:prstGeom>
          <a:blipFill>
            <a:blip r:embed="rId4"/>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r>
              <a:rPr lang="en-CA" sz="1200" dirty="0">
                <a:solidFill>
                  <a:schemeClr val="tx1">
                    <a:lumMod val="95000"/>
                    <a:lumOff val="5000"/>
                  </a:schemeClr>
                </a:solidFill>
                <a:latin typeface="+mj-lt"/>
              </a:rPr>
            </a:br>
            <a:r>
              <a:rPr lang="en-CA" sz="1200" dirty="0">
                <a:solidFill>
                  <a:srgbClr val="003300"/>
                </a:solidFill>
                <a:latin typeface="+mj-lt"/>
              </a:rPr>
              <a:t>After shorter deadline, individual can help others if his/her task got finished or can seek help from another.</a:t>
            </a:r>
          </a:p>
          <a:p>
            <a:pPr algn="ctr"/>
            <a:r>
              <a:rPr lang="en-CA" sz="1800" dirty="0">
                <a:solidFill>
                  <a:schemeClr val="tx1">
                    <a:lumMod val="95000"/>
                    <a:lumOff val="5000"/>
                  </a:schemeClr>
                </a:solidFill>
                <a:latin typeface="+mj-lt"/>
              </a:rPr>
              <a:t> </a:t>
            </a:r>
            <a:endParaRPr lang="en-CA" dirty="0"/>
          </a:p>
        </p:txBody>
      </p:sp>
      <p:cxnSp>
        <p:nvCxnSpPr>
          <p:cNvPr id="62" name="Connector: Curved 61">
            <a:extLst>
              <a:ext uri="{FF2B5EF4-FFF2-40B4-BE49-F238E27FC236}">
                <a16:creationId xmlns:a16="http://schemas.microsoft.com/office/drawing/2014/main" id="{8303E41A-9419-4423-B3DF-D90A0F7C6F4C}"/>
              </a:ext>
            </a:extLst>
          </p:cNvPr>
          <p:cNvCxnSpPr>
            <a:stCxn id="22" idx="1"/>
            <a:endCxn id="46" idx="3"/>
          </p:cNvCxnSpPr>
          <p:nvPr/>
        </p:nvCxnSpPr>
        <p:spPr>
          <a:xfrm rot="5400000">
            <a:off x="6570725" y="2220494"/>
            <a:ext cx="1048113" cy="784536"/>
          </a:xfrm>
          <a:prstGeom prst="curvedConnector3">
            <a:avLst/>
          </a:prstGeom>
          <a:ln>
            <a:solidFill>
              <a:srgbClr val="583C3C"/>
            </a:solidFill>
            <a:tailEnd type="triangle"/>
          </a:ln>
        </p:spPr>
        <p:style>
          <a:lnRef idx="1">
            <a:schemeClr val="accent1"/>
          </a:lnRef>
          <a:fillRef idx="0">
            <a:schemeClr val="accent1"/>
          </a:fillRef>
          <a:effectRef idx="0">
            <a:schemeClr val="accent1"/>
          </a:effectRef>
          <a:fontRef idx="minor">
            <a:schemeClr val="tx1"/>
          </a:fontRef>
        </p:style>
      </p:cxnSp>
      <p:cxnSp>
        <p:nvCxnSpPr>
          <p:cNvPr id="64" name="Connector: Curved 63">
            <a:extLst>
              <a:ext uri="{FF2B5EF4-FFF2-40B4-BE49-F238E27FC236}">
                <a16:creationId xmlns:a16="http://schemas.microsoft.com/office/drawing/2014/main" id="{E4118990-A5FF-47D5-89B3-DB3B82E6D2B6}"/>
              </a:ext>
            </a:extLst>
          </p:cNvPr>
          <p:cNvCxnSpPr>
            <a:stCxn id="46" idx="1"/>
            <a:endCxn id="53" idx="3"/>
          </p:cNvCxnSpPr>
          <p:nvPr/>
        </p:nvCxnSpPr>
        <p:spPr>
          <a:xfrm rot="16200000" flipH="1">
            <a:off x="7210853" y="3194324"/>
            <a:ext cx="550072" cy="1566753"/>
          </a:xfrm>
          <a:prstGeom prst="curvedConnector3">
            <a:avLst/>
          </a:prstGeom>
          <a:ln>
            <a:solidFill>
              <a:srgbClr val="583C3C"/>
            </a:solidFill>
            <a:tailEnd type="triangle"/>
          </a:ln>
        </p:spPr>
        <p:style>
          <a:lnRef idx="1">
            <a:schemeClr val="accent1"/>
          </a:lnRef>
          <a:fillRef idx="0">
            <a:schemeClr val="accent1"/>
          </a:fillRef>
          <a:effectRef idx="0">
            <a:schemeClr val="accent1"/>
          </a:effectRef>
          <a:fontRef idx="minor">
            <a:schemeClr val="tx1"/>
          </a:fontRef>
        </p:style>
      </p:cxnSp>
      <p:sp>
        <p:nvSpPr>
          <p:cNvPr id="70" name="Rectangle: Top Corners One Rounded and One Snipped 69">
            <a:extLst>
              <a:ext uri="{FF2B5EF4-FFF2-40B4-BE49-F238E27FC236}">
                <a16:creationId xmlns:a16="http://schemas.microsoft.com/office/drawing/2014/main" id="{33FA91CF-FBAE-4B80-AFE7-F029C66D938F}"/>
              </a:ext>
            </a:extLst>
          </p:cNvPr>
          <p:cNvSpPr/>
          <p:nvPr/>
        </p:nvSpPr>
        <p:spPr>
          <a:xfrm>
            <a:off x="8405144" y="2905339"/>
            <a:ext cx="2292374" cy="722418"/>
          </a:xfrm>
          <a:prstGeom prst="snipRoundRect">
            <a:avLst/>
          </a:prstGeom>
          <a:blipFill>
            <a:blip r:embed="rId4"/>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200" dirty="0">
                <a:solidFill>
                  <a:srgbClr val="003300"/>
                </a:solidFill>
                <a:latin typeface="+mj-lt"/>
              </a:rPr>
              <a:t>Summarize each day with fellow individuals through medium of communication</a:t>
            </a:r>
            <a:endParaRPr lang="en-CA" dirty="0"/>
          </a:p>
        </p:txBody>
      </p:sp>
      <p:cxnSp>
        <p:nvCxnSpPr>
          <p:cNvPr id="76" name="Connector: Curved 75">
            <a:extLst>
              <a:ext uri="{FF2B5EF4-FFF2-40B4-BE49-F238E27FC236}">
                <a16:creationId xmlns:a16="http://schemas.microsoft.com/office/drawing/2014/main" id="{906E2D8A-648C-474D-BF46-9ACC3D2E4868}"/>
              </a:ext>
            </a:extLst>
          </p:cNvPr>
          <p:cNvCxnSpPr>
            <a:cxnSpLocks/>
            <a:stCxn id="70" idx="3"/>
          </p:cNvCxnSpPr>
          <p:nvPr/>
        </p:nvCxnSpPr>
        <p:spPr>
          <a:xfrm rot="16200000" flipV="1">
            <a:off x="8223275" y="1577282"/>
            <a:ext cx="408872" cy="2247241"/>
          </a:xfrm>
          <a:prstGeom prst="curvedConnector2">
            <a:avLst/>
          </a:prstGeom>
          <a:ln w="9525" cap="flat" cmpd="sng" algn="ctr">
            <a:solidFill>
              <a:srgbClr val="583C3C"/>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79" name="Rectangle: Top Corners One Rounded and One Snipped 78">
            <a:extLst>
              <a:ext uri="{FF2B5EF4-FFF2-40B4-BE49-F238E27FC236}">
                <a16:creationId xmlns:a16="http://schemas.microsoft.com/office/drawing/2014/main" id="{FD708CA9-97A6-43E3-969C-F96751E58C0E}"/>
              </a:ext>
            </a:extLst>
          </p:cNvPr>
          <p:cNvSpPr/>
          <p:nvPr/>
        </p:nvSpPr>
        <p:spPr>
          <a:xfrm>
            <a:off x="4876367" y="5648430"/>
            <a:ext cx="3075193" cy="565846"/>
          </a:xfrm>
          <a:prstGeom prst="snipRoundRect">
            <a:avLst/>
          </a:prstGeom>
          <a:blipFill>
            <a:blip r:embed="rId4"/>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200" dirty="0">
                <a:solidFill>
                  <a:srgbClr val="003300"/>
                </a:solidFill>
                <a:latin typeface="+mj-lt"/>
              </a:rPr>
              <a:t>Push finished work/output to git, Repeat the same for any given task.</a:t>
            </a:r>
            <a:endParaRPr lang="en-CA" dirty="0"/>
          </a:p>
        </p:txBody>
      </p:sp>
      <p:cxnSp>
        <p:nvCxnSpPr>
          <p:cNvPr id="83" name="Connector: Curved 82">
            <a:extLst>
              <a:ext uri="{FF2B5EF4-FFF2-40B4-BE49-F238E27FC236}">
                <a16:creationId xmlns:a16="http://schemas.microsoft.com/office/drawing/2014/main" id="{463FA2E2-522D-4E05-B245-8E771AFFD48E}"/>
              </a:ext>
            </a:extLst>
          </p:cNvPr>
          <p:cNvCxnSpPr>
            <a:stCxn id="53" idx="1"/>
            <a:endCxn id="79" idx="3"/>
          </p:cNvCxnSpPr>
          <p:nvPr/>
        </p:nvCxnSpPr>
        <p:spPr>
          <a:xfrm rot="5400000">
            <a:off x="7062103" y="4441267"/>
            <a:ext cx="559024" cy="1855302"/>
          </a:xfrm>
          <a:prstGeom prst="curvedConnector3">
            <a:avLst/>
          </a:prstGeom>
          <a:ln>
            <a:solidFill>
              <a:srgbClr val="583C3C"/>
            </a:solidFill>
            <a:tailEnd type="triangle"/>
          </a:ln>
        </p:spPr>
        <p:style>
          <a:lnRef idx="1">
            <a:schemeClr val="accent1"/>
          </a:lnRef>
          <a:fillRef idx="0">
            <a:schemeClr val="accent1"/>
          </a:fillRef>
          <a:effectRef idx="0">
            <a:schemeClr val="accent1"/>
          </a:effectRef>
          <a:fontRef idx="minor">
            <a:schemeClr val="tx1"/>
          </a:fontRef>
        </p:style>
      </p:cxnSp>
      <p:sp>
        <p:nvSpPr>
          <p:cNvPr id="93" name="Footer Placeholder 6">
            <a:extLst>
              <a:ext uri="{FF2B5EF4-FFF2-40B4-BE49-F238E27FC236}">
                <a16:creationId xmlns:a16="http://schemas.microsoft.com/office/drawing/2014/main" id="{09C0FF08-DE43-4DAA-8376-BCB6FC9D3A5F}"/>
              </a:ext>
            </a:extLst>
          </p:cNvPr>
          <p:cNvSpPr>
            <a:spLocks noGrp="1"/>
          </p:cNvSpPr>
          <p:nvPr>
            <p:ph type="ftr" sz="quarter" idx="11"/>
          </p:nvPr>
        </p:nvSpPr>
        <p:spPr>
          <a:xfrm>
            <a:off x="2701576" y="6464501"/>
            <a:ext cx="6178045" cy="365125"/>
          </a:xfrm>
        </p:spPr>
        <p:txBody>
          <a:bodyPr/>
          <a:lstStyle/>
          <a:p>
            <a:r>
              <a:rPr lang="fr-FR" dirty="0">
                <a:solidFill>
                  <a:schemeClr val="bg1">
                    <a:lumMod val="50000"/>
                  </a:schemeClr>
                </a:solidFill>
              </a:rPr>
              <a:t>MAD-317 (Team 4) 		   CEGEP(Montréal)             Vijay</a:t>
            </a:r>
            <a:endParaRPr lang="en-US" dirty="0">
              <a:solidFill>
                <a:schemeClr val="bg1">
                  <a:lumMod val="50000"/>
                </a:schemeClr>
              </a:solidFill>
            </a:endParaRPr>
          </a:p>
        </p:txBody>
      </p:sp>
    </p:spTree>
    <p:extLst>
      <p:ext uri="{BB962C8B-B14F-4D97-AF65-F5344CB8AC3E}">
        <p14:creationId xmlns:p14="http://schemas.microsoft.com/office/powerpoint/2010/main" val="1035632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Freeform: Shape 27">
            <a:extLst>
              <a:ext uri="{FF2B5EF4-FFF2-40B4-BE49-F238E27FC236}">
                <a16:creationId xmlns:a16="http://schemas.microsoft.com/office/drawing/2014/main" id="{9B0F7D69-D93C-4C38-A23D-76E000D691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96422" cy="6858000"/>
          </a:xfrm>
          <a:custGeom>
            <a:avLst/>
            <a:gdLst/>
            <a:ahLst/>
            <a:cxnLst/>
            <a:rect l="l" t="t" r="r" b="b"/>
            <a:pathLst>
              <a:path w="3496422" h="6858000">
                <a:moveTo>
                  <a:pt x="0" y="0"/>
                </a:moveTo>
                <a:lnTo>
                  <a:pt x="1873399" y="0"/>
                </a:lnTo>
                <a:lnTo>
                  <a:pt x="1895523" y="14997"/>
                </a:lnTo>
                <a:cubicBezTo>
                  <a:pt x="2922686" y="754641"/>
                  <a:pt x="3496422" y="2093192"/>
                  <a:pt x="3496422" y="3621656"/>
                </a:cubicBezTo>
                <a:cubicBezTo>
                  <a:pt x="3496422" y="4969131"/>
                  <a:pt x="2567697" y="5602839"/>
                  <a:pt x="1622072" y="6374814"/>
                </a:cubicBezTo>
                <a:cubicBezTo>
                  <a:pt x="1449869" y="6515397"/>
                  <a:pt x="1279242" y="6653108"/>
                  <a:pt x="1105424" y="6780599"/>
                </a:cubicBezTo>
                <a:lnTo>
                  <a:pt x="993668"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0" name="Freeform: Shape 29">
            <a:extLst>
              <a:ext uri="{FF2B5EF4-FFF2-40B4-BE49-F238E27FC236}">
                <a16:creationId xmlns:a16="http://schemas.microsoft.com/office/drawing/2014/main" id="{8CD419D4-EA9D-42D9-BF62-B07F0B7B67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75409" y="0"/>
            <a:ext cx="2529723" cy="6858000"/>
          </a:xfrm>
          <a:custGeom>
            <a:avLst/>
            <a:gdLst/>
            <a:ahLst/>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32" name="Freeform: Shape 31">
            <a:extLst>
              <a:ext uri="{FF2B5EF4-FFF2-40B4-BE49-F238E27FC236}">
                <a16:creationId xmlns:a16="http://schemas.microsoft.com/office/drawing/2014/main" id="{1C6FEC9B-9608-4181-A9E5-A1B80E7202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5402" y="0"/>
            <a:ext cx="2536434" cy="6858000"/>
          </a:xfrm>
          <a:custGeom>
            <a:avLst/>
            <a:gdLst/>
            <a:ahLst/>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34" name="Freeform: Shape 33">
            <a:extLst>
              <a:ext uri="{FF2B5EF4-FFF2-40B4-BE49-F238E27FC236}">
                <a16:creationId xmlns:a16="http://schemas.microsoft.com/office/drawing/2014/main" id="{AB1564ED-F26F-451D-97D6-A6EC3E83FD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4161" y="0"/>
            <a:ext cx="2261351" cy="6858000"/>
          </a:xfrm>
          <a:custGeom>
            <a:avLst/>
            <a:gdLst/>
            <a:ahLst/>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36" name="Freeform: Shape 35">
            <a:extLst>
              <a:ext uri="{FF2B5EF4-FFF2-40B4-BE49-F238E27FC236}">
                <a16:creationId xmlns:a16="http://schemas.microsoft.com/office/drawing/2014/main" id="{0CA184B6-3482-4F43-87F0-BC765DCFD8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96422" cy="6858000"/>
          </a:xfrm>
          <a:custGeom>
            <a:avLst/>
            <a:gdLst/>
            <a:ahLst/>
            <a:cxnLst/>
            <a:rect l="l" t="t" r="r" b="b"/>
            <a:pathLst>
              <a:path w="3496422" h="6858000">
                <a:moveTo>
                  <a:pt x="0" y="0"/>
                </a:moveTo>
                <a:lnTo>
                  <a:pt x="1873399" y="0"/>
                </a:lnTo>
                <a:lnTo>
                  <a:pt x="1895523" y="14997"/>
                </a:lnTo>
                <a:cubicBezTo>
                  <a:pt x="2922686" y="754641"/>
                  <a:pt x="3496422" y="2093192"/>
                  <a:pt x="3496422" y="3621656"/>
                </a:cubicBezTo>
                <a:cubicBezTo>
                  <a:pt x="3496422" y="4969131"/>
                  <a:pt x="2567697" y="5602839"/>
                  <a:pt x="1622072" y="6374814"/>
                </a:cubicBezTo>
                <a:cubicBezTo>
                  <a:pt x="1449869" y="6515397"/>
                  <a:pt x="1279242" y="6653108"/>
                  <a:pt x="1105424" y="6780599"/>
                </a:cubicBezTo>
                <a:lnTo>
                  <a:pt x="993668"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8" name="Freeform: Shape 37">
            <a:extLst>
              <a:ext uri="{FF2B5EF4-FFF2-40B4-BE49-F238E27FC236}">
                <a16:creationId xmlns:a16="http://schemas.microsoft.com/office/drawing/2014/main" id="{6C869923-8380-4244-9548-802C330638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75409" y="0"/>
            <a:ext cx="2529723" cy="6858000"/>
          </a:xfrm>
          <a:custGeom>
            <a:avLst/>
            <a:gdLst/>
            <a:ahLst/>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40" name="Freeform: Shape 39">
            <a:extLst>
              <a:ext uri="{FF2B5EF4-FFF2-40B4-BE49-F238E27FC236}">
                <a16:creationId xmlns:a16="http://schemas.microsoft.com/office/drawing/2014/main" id="{C06255F2-BC67-4DDE-B34E-AC4BA21838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5402" y="0"/>
            <a:ext cx="2536434" cy="6858000"/>
          </a:xfrm>
          <a:custGeom>
            <a:avLst/>
            <a:gdLst/>
            <a:ahLst/>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42" name="Freeform: Shape 41">
            <a:extLst>
              <a:ext uri="{FF2B5EF4-FFF2-40B4-BE49-F238E27FC236}">
                <a16:creationId xmlns:a16="http://schemas.microsoft.com/office/drawing/2014/main" id="{55169443-FCCD-4C0A-8C69-18CD3FA096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4161" y="0"/>
            <a:ext cx="2261351" cy="6858000"/>
          </a:xfrm>
          <a:custGeom>
            <a:avLst/>
            <a:gdLst/>
            <a:ahLst/>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useBgFill="1">
        <p:nvSpPr>
          <p:cNvPr id="44" name="Rectangle 43">
            <a:extLst>
              <a:ext uri="{FF2B5EF4-FFF2-40B4-BE49-F238E27FC236}">
                <a16:creationId xmlns:a16="http://schemas.microsoft.com/office/drawing/2014/main" id="{0DBF1ABE-8590-450D-BB49-BDDCCF3EEA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pic>
        <p:nvPicPr>
          <p:cNvPr id="23" name="Picture 22">
            <a:extLst>
              <a:ext uri="{FF2B5EF4-FFF2-40B4-BE49-F238E27FC236}">
                <a16:creationId xmlns:a16="http://schemas.microsoft.com/office/drawing/2014/main" id="{7EE2C233-BF70-48FF-9854-BB0F26AEADF0}"/>
              </a:ext>
            </a:extLst>
          </p:cNvPr>
          <p:cNvPicPr>
            <a:picLocks noChangeAspect="1"/>
          </p:cNvPicPr>
          <p:nvPr/>
        </p:nvPicPr>
        <p:blipFill rotWithShape="1">
          <a:blip r:embed="rId2"/>
          <a:srcRect l="25"/>
          <a:stretch/>
        </p:blipFill>
        <p:spPr>
          <a:xfrm>
            <a:off x="3048" y="10"/>
            <a:ext cx="12188952" cy="6857990"/>
          </a:xfrm>
          <a:prstGeom prst="rect">
            <a:avLst/>
          </a:prstGeom>
          <a:solidFill>
            <a:srgbClr val="66FFFF"/>
          </a:solidFill>
        </p:spPr>
      </p:pic>
      <p:sp>
        <p:nvSpPr>
          <p:cNvPr id="46" name="Freeform: Shape 45">
            <a:extLst>
              <a:ext uri="{FF2B5EF4-FFF2-40B4-BE49-F238E27FC236}">
                <a16:creationId xmlns:a16="http://schemas.microsoft.com/office/drawing/2014/main" id="{391F8D69-709A-4575-A393-B4C26481AF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966083" y="0"/>
            <a:ext cx="9841377" cy="6858000"/>
          </a:xfrm>
          <a:custGeom>
            <a:avLst/>
            <a:gdLst>
              <a:gd name="connsiteX0" fmla="*/ 8218354 w 9841377"/>
              <a:gd name="connsiteY0" fmla="*/ 0 h 6858000"/>
              <a:gd name="connsiteX1" fmla="*/ 5551962 w 9841377"/>
              <a:gd name="connsiteY1" fmla="*/ 0 h 6858000"/>
              <a:gd name="connsiteX2" fmla="*/ 5482342 w 9841377"/>
              <a:gd name="connsiteY2" fmla="*/ 0 h 6858000"/>
              <a:gd name="connsiteX3" fmla="*/ 4359035 w 9841377"/>
              <a:gd name="connsiteY3" fmla="*/ 0 h 6858000"/>
              <a:gd name="connsiteX4" fmla="*/ 4289415 w 9841377"/>
              <a:gd name="connsiteY4" fmla="*/ 0 h 6858000"/>
              <a:gd name="connsiteX5" fmla="*/ 1623023 w 9841377"/>
              <a:gd name="connsiteY5" fmla="*/ 0 h 6858000"/>
              <a:gd name="connsiteX6" fmla="*/ 1600899 w 9841377"/>
              <a:gd name="connsiteY6" fmla="*/ 14997 h 6858000"/>
              <a:gd name="connsiteX7" fmla="*/ 0 w 9841377"/>
              <a:gd name="connsiteY7" fmla="*/ 3621656 h 6858000"/>
              <a:gd name="connsiteX8" fmla="*/ 1874350 w 9841377"/>
              <a:gd name="connsiteY8" fmla="*/ 6374814 h 6858000"/>
              <a:gd name="connsiteX9" fmla="*/ 2390998 w 9841377"/>
              <a:gd name="connsiteY9" fmla="*/ 6780599 h 6858000"/>
              <a:gd name="connsiteX10" fmla="*/ 2502754 w 9841377"/>
              <a:gd name="connsiteY10" fmla="*/ 6858000 h 6858000"/>
              <a:gd name="connsiteX11" fmla="*/ 4289415 w 9841377"/>
              <a:gd name="connsiteY11" fmla="*/ 6858000 h 6858000"/>
              <a:gd name="connsiteX12" fmla="*/ 4359035 w 9841377"/>
              <a:gd name="connsiteY12" fmla="*/ 6858000 h 6858000"/>
              <a:gd name="connsiteX13" fmla="*/ 5482342 w 9841377"/>
              <a:gd name="connsiteY13" fmla="*/ 6858000 h 6858000"/>
              <a:gd name="connsiteX14" fmla="*/ 5551962 w 9841377"/>
              <a:gd name="connsiteY14" fmla="*/ 6858000 h 6858000"/>
              <a:gd name="connsiteX15" fmla="*/ 7338623 w 9841377"/>
              <a:gd name="connsiteY15" fmla="*/ 6858000 h 6858000"/>
              <a:gd name="connsiteX16" fmla="*/ 7450379 w 9841377"/>
              <a:gd name="connsiteY16" fmla="*/ 6780599 h 6858000"/>
              <a:gd name="connsiteX17" fmla="*/ 7967027 w 9841377"/>
              <a:gd name="connsiteY17" fmla="*/ 6374814 h 6858000"/>
              <a:gd name="connsiteX18" fmla="*/ 9841377 w 9841377"/>
              <a:gd name="connsiteY18" fmla="*/ 3621656 h 6858000"/>
              <a:gd name="connsiteX19" fmla="*/ 8240478 w 9841377"/>
              <a:gd name="connsiteY19"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841377" h="6858000">
                <a:moveTo>
                  <a:pt x="8218354" y="0"/>
                </a:moveTo>
                <a:lnTo>
                  <a:pt x="5551962" y="0"/>
                </a:lnTo>
                <a:lnTo>
                  <a:pt x="5482342" y="0"/>
                </a:lnTo>
                <a:lnTo>
                  <a:pt x="4359035" y="0"/>
                </a:lnTo>
                <a:lnTo>
                  <a:pt x="4289415" y="0"/>
                </a:lnTo>
                <a:lnTo>
                  <a:pt x="1623023" y="0"/>
                </a:lnTo>
                <a:lnTo>
                  <a:pt x="1600899" y="14997"/>
                </a:lnTo>
                <a:cubicBezTo>
                  <a:pt x="573736" y="754641"/>
                  <a:pt x="0" y="2093192"/>
                  <a:pt x="0" y="3621656"/>
                </a:cubicBezTo>
                <a:cubicBezTo>
                  <a:pt x="0" y="4969131"/>
                  <a:pt x="928725" y="5602839"/>
                  <a:pt x="1874350" y="6374814"/>
                </a:cubicBezTo>
                <a:cubicBezTo>
                  <a:pt x="2046553" y="6515397"/>
                  <a:pt x="2217180" y="6653108"/>
                  <a:pt x="2390998" y="6780599"/>
                </a:cubicBezTo>
                <a:lnTo>
                  <a:pt x="2502754" y="6858000"/>
                </a:lnTo>
                <a:lnTo>
                  <a:pt x="4289415" y="6858000"/>
                </a:lnTo>
                <a:lnTo>
                  <a:pt x="4359035" y="6858000"/>
                </a:lnTo>
                <a:lnTo>
                  <a:pt x="5482342" y="6858000"/>
                </a:lnTo>
                <a:lnTo>
                  <a:pt x="5551962" y="6858000"/>
                </a:lnTo>
                <a:lnTo>
                  <a:pt x="7338623" y="6858000"/>
                </a:lnTo>
                <a:lnTo>
                  <a:pt x="7450379" y="6780599"/>
                </a:lnTo>
                <a:cubicBezTo>
                  <a:pt x="7624197" y="6653108"/>
                  <a:pt x="7794824" y="6515397"/>
                  <a:pt x="7967027" y="6374814"/>
                </a:cubicBezTo>
                <a:cubicBezTo>
                  <a:pt x="8912652" y="5602839"/>
                  <a:pt x="9841377" y="4969131"/>
                  <a:pt x="9841377" y="3621656"/>
                </a:cubicBezTo>
                <a:cubicBezTo>
                  <a:pt x="9841377" y="2093192"/>
                  <a:pt x="9267641" y="754641"/>
                  <a:pt x="8240478" y="14997"/>
                </a:cubicBezTo>
                <a:close/>
              </a:path>
            </a:pathLst>
          </a:cu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8" name="Freeform: Shape 47">
            <a:extLst>
              <a:ext uri="{FF2B5EF4-FFF2-40B4-BE49-F238E27FC236}">
                <a16:creationId xmlns:a16="http://schemas.microsoft.com/office/drawing/2014/main" id="{C87A50C4-1191-461A-9E09-C8057F2AF0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3035" y="0"/>
            <a:ext cx="2265453" cy="6858000"/>
          </a:xfrm>
          <a:custGeom>
            <a:avLst/>
            <a:gdLst>
              <a:gd name="connsiteX0" fmla="*/ 1117108 w 2265453"/>
              <a:gd name="connsiteY0" fmla="*/ 0 h 6858000"/>
              <a:gd name="connsiteX1" fmla="*/ 1099628 w 2265453"/>
              <a:gd name="connsiteY1" fmla="*/ 0 h 6858000"/>
              <a:gd name="connsiteX2" fmla="*/ 1175238 w 2265453"/>
              <a:gd name="connsiteY2" fmla="*/ 82371 h 6858000"/>
              <a:gd name="connsiteX3" fmla="*/ 2240276 w 2265453"/>
              <a:gd name="connsiteY3" fmla="*/ 3734791 h 6858000"/>
              <a:gd name="connsiteX4" fmla="*/ 274951 w 2265453"/>
              <a:gd name="connsiteY4" fmla="*/ 6634678 h 6858000"/>
              <a:gd name="connsiteX5" fmla="*/ 12802 w 2265453"/>
              <a:gd name="connsiteY5" fmla="*/ 6848127 h 6858000"/>
              <a:gd name="connsiteX6" fmla="*/ 0 w 2265453"/>
              <a:gd name="connsiteY6" fmla="*/ 6858000 h 6858000"/>
              <a:gd name="connsiteX7" fmla="*/ 19410 w 2265453"/>
              <a:gd name="connsiteY7" fmla="*/ 6858000 h 6858000"/>
              <a:gd name="connsiteX8" fmla="*/ 31082 w 2265453"/>
              <a:gd name="connsiteY8" fmla="*/ 6848998 h 6858000"/>
              <a:gd name="connsiteX9" fmla="*/ 293230 w 2265453"/>
              <a:gd name="connsiteY9" fmla="*/ 6635549 h 6858000"/>
              <a:gd name="connsiteX10" fmla="*/ 2258555 w 2265453"/>
              <a:gd name="connsiteY10" fmla="*/ 3735662 h 6858000"/>
              <a:gd name="connsiteX11" fmla="*/ 1193518 w 2265453"/>
              <a:gd name="connsiteY11" fmla="*/ 8324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65453" h="6858000">
                <a:moveTo>
                  <a:pt x="1117108" y="0"/>
                </a:moveTo>
                <a:lnTo>
                  <a:pt x="1099628" y="0"/>
                </a:lnTo>
                <a:lnTo>
                  <a:pt x="1175238" y="82371"/>
                </a:lnTo>
                <a:cubicBezTo>
                  <a:pt x="1926546" y="957940"/>
                  <a:pt x="2303836" y="2277119"/>
                  <a:pt x="2240276" y="3734791"/>
                </a:cubicBezTo>
                <a:cubicBezTo>
                  <a:pt x="2176522" y="5196911"/>
                  <a:pt x="1237280" y="5841173"/>
                  <a:pt x="274951" y="6634678"/>
                </a:cubicBezTo>
                <a:cubicBezTo>
                  <a:pt x="187328" y="6706930"/>
                  <a:pt x="100126" y="6778421"/>
                  <a:pt x="12802" y="6848127"/>
                </a:cubicBezTo>
                <a:lnTo>
                  <a:pt x="0" y="6858000"/>
                </a:lnTo>
                <a:lnTo>
                  <a:pt x="19410" y="6858000"/>
                </a:lnTo>
                <a:lnTo>
                  <a:pt x="31082" y="6848998"/>
                </a:lnTo>
                <a:cubicBezTo>
                  <a:pt x="118405" y="6779292"/>
                  <a:pt x="205608" y="6707801"/>
                  <a:pt x="293230" y="6635549"/>
                </a:cubicBezTo>
                <a:cubicBezTo>
                  <a:pt x="1255560" y="5842045"/>
                  <a:pt x="2194802" y="5197782"/>
                  <a:pt x="2258555" y="3735662"/>
                </a:cubicBezTo>
                <a:cubicBezTo>
                  <a:pt x="2322115" y="2277991"/>
                  <a:pt x="1944825" y="958811"/>
                  <a:pt x="1193518" y="83243"/>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50" name="Freeform: Shape 49">
            <a:extLst>
              <a:ext uri="{FF2B5EF4-FFF2-40B4-BE49-F238E27FC236}">
                <a16:creationId xmlns:a16="http://schemas.microsoft.com/office/drawing/2014/main" id="{BC87DA9F-8DB2-4D48-8716-A928FBB8A5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033" y="0"/>
            <a:ext cx="2486322" cy="6858000"/>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52" name="Freeform: Shape 51">
            <a:extLst>
              <a:ext uri="{FF2B5EF4-FFF2-40B4-BE49-F238E27FC236}">
                <a16:creationId xmlns:a16="http://schemas.microsoft.com/office/drawing/2014/main" id="{195EA065-AC5D-431D-927E-87FF058848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96194"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54" name="Freeform: Shape 53">
            <a:extLst>
              <a:ext uri="{FF2B5EF4-FFF2-40B4-BE49-F238E27FC236}">
                <a16:creationId xmlns:a16="http://schemas.microsoft.com/office/drawing/2014/main" id="{46934B3C-D73F-4CD0-95B1-0244D662D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23292" y="0"/>
            <a:ext cx="2486322" cy="6858000"/>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0" name="Rectangle: Folded Corner 19">
            <a:extLst>
              <a:ext uri="{FF2B5EF4-FFF2-40B4-BE49-F238E27FC236}">
                <a16:creationId xmlns:a16="http://schemas.microsoft.com/office/drawing/2014/main" id="{07207AF1-73FE-4532-AAAE-F08EE85EA31A}"/>
              </a:ext>
            </a:extLst>
          </p:cNvPr>
          <p:cNvSpPr/>
          <p:nvPr/>
        </p:nvSpPr>
        <p:spPr>
          <a:xfrm>
            <a:off x="6015145" y="920548"/>
            <a:ext cx="4112924" cy="2139044"/>
          </a:xfrm>
          <a:prstGeom prst="foldedCorner">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CA" sz="1600" dirty="0">
              <a:solidFill>
                <a:schemeClr val="tx1">
                  <a:lumMod val="95000"/>
                  <a:lumOff val="5000"/>
                </a:schemeClr>
              </a:solidFill>
              <a:latin typeface="+mj-lt"/>
            </a:endParaRPr>
          </a:p>
          <a:p>
            <a:r>
              <a:rPr lang="en-CA" sz="1600" dirty="0">
                <a:solidFill>
                  <a:schemeClr val="tx1">
                    <a:lumMod val="95000"/>
                    <a:lumOff val="5000"/>
                  </a:schemeClr>
                </a:solidFill>
                <a:latin typeface="+mj-lt"/>
              </a:rPr>
              <a:t>Name- Dinesh Avula</a:t>
            </a:r>
          </a:p>
          <a:p>
            <a:r>
              <a:rPr lang="en-CA" sz="1600" dirty="0">
                <a:solidFill>
                  <a:schemeClr val="tx1">
                    <a:lumMod val="95000"/>
                    <a:lumOff val="5000"/>
                  </a:schemeClr>
                </a:solidFill>
                <a:latin typeface="+mj-lt"/>
              </a:rPr>
              <a:t>Java- login, fav list, filters.</a:t>
            </a:r>
          </a:p>
          <a:p>
            <a:r>
              <a:rPr lang="en-CA" sz="1600" dirty="0">
                <a:solidFill>
                  <a:schemeClr val="tx1">
                    <a:lumMod val="95000"/>
                    <a:lumOff val="5000"/>
                  </a:schemeClr>
                </a:solidFill>
                <a:latin typeface="+mj-lt"/>
              </a:rPr>
              <a:t>XML- image upload, fav list, filters.</a:t>
            </a:r>
          </a:p>
          <a:p>
            <a:r>
              <a:rPr lang="en-CA" sz="1600" dirty="0">
                <a:solidFill>
                  <a:schemeClr val="tx1">
                    <a:lumMod val="95000"/>
                    <a:lumOff val="5000"/>
                  </a:schemeClr>
                </a:solidFill>
                <a:latin typeface="+mj-lt"/>
              </a:rPr>
              <a:t>Php- reply, myrequests, landlordviewproperties, landlordlogin.</a:t>
            </a:r>
          </a:p>
          <a:p>
            <a:r>
              <a:rPr lang="en-CA" sz="1600" dirty="0">
                <a:solidFill>
                  <a:schemeClr val="tx1">
                    <a:lumMod val="95000"/>
                    <a:lumOff val="5000"/>
                  </a:schemeClr>
                </a:solidFill>
                <a:latin typeface="+mj-lt"/>
              </a:rPr>
              <a:t>Updated documentation.</a:t>
            </a:r>
          </a:p>
        </p:txBody>
      </p:sp>
      <p:sp>
        <p:nvSpPr>
          <p:cNvPr id="21" name="Rectangle: Folded Corner 20">
            <a:extLst>
              <a:ext uri="{FF2B5EF4-FFF2-40B4-BE49-F238E27FC236}">
                <a16:creationId xmlns:a16="http://schemas.microsoft.com/office/drawing/2014/main" id="{4456AEA7-6C0F-470B-8771-846F8EB6BBBC}"/>
              </a:ext>
            </a:extLst>
          </p:cNvPr>
          <p:cNvSpPr/>
          <p:nvPr/>
        </p:nvSpPr>
        <p:spPr>
          <a:xfrm>
            <a:off x="1706721" y="920548"/>
            <a:ext cx="4112924" cy="2139044"/>
          </a:xfrm>
          <a:prstGeom prst="foldedCorner">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CA" sz="1600" dirty="0">
              <a:solidFill>
                <a:schemeClr val="tx1">
                  <a:lumMod val="95000"/>
                  <a:lumOff val="5000"/>
                </a:schemeClr>
              </a:solidFill>
              <a:latin typeface="+mj-lt"/>
            </a:endParaRPr>
          </a:p>
          <a:p>
            <a:endParaRPr lang="en-CA" sz="1600" dirty="0">
              <a:solidFill>
                <a:schemeClr val="tx1">
                  <a:lumMod val="95000"/>
                  <a:lumOff val="5000"/>
                </a:schemeClr>
              </a:solidFill>
              <a:latin typeface="+mj-lt"/>
            </a:endParaRPr>
          </a:p>
          <a:p>
            <a:r>
              <a:rPr lang="en-CA" sz="1600" dirty="0">
                <a:solidFill>
                  <a:schemeClr val="tx1">
                    <a:lumMod val="95000"/>
                    <a:lumOff val="5000"/>
                  </a:schemeClr>
                </a:solidFill>
                <a:latin typeface="+mj-lt"/>
              </a:rPr>
              <a:t>Name- Vijay Kumar Reddy Jetty</a:t>
            </a:r>
          </a:p>
          <a:p>
            <a:r>
              <a:rPr lang="en-CA" sz="1600" dirty="0">
                <a:solidFill>
                  <a:schemeClr val="tx1">
                    <a:lumMod val="95000"/>
                    <a:lumOff val="5000"/>
                  </a:schemeClr>
                </a:solidFill>
                <a:latin typeface="+mj-lt"/>
              </a:rPr>
              <a:t>Java- login, splash, image, main, message activity and fixed bugs.</a:t>
            </a:r>
          </a:p>
          <a:p>
            <a:r>
              <a:rPr lang="en-CA" sz="1600" dirty="0">
                <a:solidFill>
                  <a:schemeClr val="tx1">
                    <a:lumMod val="95000"/>
                    <a:lumOff val="5000"/>
                  </a:schemeClr>
                </a:solidFill>
                <a:latin typeface="+mj-lt"/>
              </a:rPr>
              <a:t>XML- chat, image upload.</a:t>
            </a:r>
          </a:p>
          <a:p>
            <a:r>
              <a:rPr lang="en-CA" sz="1600" dirty="0">
                <a:solidFill>
                  <a:schemeClr val="tx1">
                    <a:lumMod val="95000"/>
                    <a:lumOff val="5000"/>
                  </a:schemeClr>
                </a:solidFill>
                <a:latin typeface="+mj-lt"/>
              </a:rPr>
              <a:t>Php- tenantfav, tenantrequests, search, searchviewpropertylist</a:t>
            </a:r>
          </a:p>
          <a:p>
            <a:r>
              <a:rPr lang="en-CA" sz="1600" dirty="0">
                <a:solidFill>
                  <a:schemeClr val="tx1">
                    <a:lumMod val="95000"/>
                    <a:lumOff val="5000"/>
                  </a:schemeClr>
                </a:solidFill>
                <a:latin typeface="+mj-lt"/>
              </a:rPr>
              <a:t>Updated documentation.</a:t>
            </a:r>
          </a:p>
          <a:p>
            <a:pPr algn="ctr"/>
            <a:endParaRPr lang="en-CA" dirty="0"/>
          </a:p>
        </p:txBody>
      </p:sp>
      <p:sp>
        <p:nvSpPr>
          <p:cNvPr id="37" name="Title 1">
            <a:extLst>
              <a:ext uri="{FF2B5EF4-FFF2-40B4-BE49-F238E27FC236}">
                <a16:creationId xmlns:a16="http://schemas.microsoft.com/office/drawing/2014/main" id="{084230D0-89DA-4DFE-AE25-6D9454DBC6D7}"/>
              </a:ext>
            </a:extLst>
          </p:cNvPr>
          <p:cNvSpPr txBox="1">
            <a:spLocks noGrp="1"/>
          </p:cNvSpPr>
          <p:nvPr>
            <p:ph type="title"/>
          </p:nvPr>
        </p:nvSpPr>
        <p:spPr>
          <a:xfrm>
            <a:off x="1777235" y="146351"/>
            <a:ext cx="4891406" cy="516128"/>
          </a:xfrm>
          <a:prstGeom prst="rect">
            <a:avLst/>
          </a:prstGeom>
        </p:spPr>
        <p:txBody>
          <a:bodyPr vert="horz" lIns="109728" tIns="109728" rIns="109728" bIns="91440" rtlCol="0" anchor="b">
            <a:noAutofit/>
          </a:bodyPr>
          <a:lstStyle>
            <a:lvl1pPr algn="l" defTabSz="914400" rtl="0" eaLnBrk="1" latinLnBrk="0" hangingPunct="1">
              <a:lnSpc>
                <a:spcPct val="130000"/>
              </a:lnSpc>
              <a:spcBef>
                <a:spcPct val="0"/>
              </a:spcBef>
              <a:buNone/>
              <a:defRPr sz="3200" b="1" kern="1200" spc="150" baseline="0">
                <a:solidFill>
                  <a:schemeClr val="tx1">
                    <a:lumMod val="75000"/>
                    <a:lumOff val="25000"/>
                  </a:schemeClr>
                </a:solidFill>
                <a:latin typeface="+mj-lt"/>
                <a:ea typeface="+mj-ea"/>
                <a:cs typeface="+mj-cs"/>
              </a:defRPr>
            </a:lvl1pPr>
          </a:lstStyle>
          <a:p>
            <a:pPr algn="ctr">
              <a:lnSpc>
                <a:spcPct val="120000"/>
              </a:lnSpc>
            </a:pPr>
            <a:r>
              <a:rPr lang="en-US" sz="2400" dirty="0">
                <a:solidFill>
                  <a:schemeClr val="accent2">
                    <a:lumMod val="50000"/>
                  </a:schemeClr>
                </a:solidFill>
                <a:latin typeface="Eras Medium ITC" panose="020B0602030504020804" pitchFamily="34" charset="0"/>
              </a:rPr>
              <a:t>Division of work:</a:t>
            </a:r>
            <a:endParaRPr lang="en-US" sz="2400" dirty="0">
              <a:solidFill>
                <a:schemeClr val="tx1">
                  <a:lumMod val="85000"/>
                  <a:lumOff val="15000"/>
                </a:schemeClr>
              </a:solidFill>
            </a:endParaRPr>
          </a:p>
        </p:txBody>
      </p:sp>
      <p:sp>
        <p:nvSpPr>
          <p:cNvPr id="41" name="Rectangle: Folded Corner 40">
            <a:extLst>
              <a:ext uri="{FF2B5EF4-FFF2-40B4-BE49-F238E27FC236}">
                <a16:creationId xmlns:a16="http://schemas.microsoft.com/office/drawing/2014/main" id="{9D2D8AF4-8DF4-4069-A355-8BA3464F47DD}"/>
              </a:ext>
            </a:extLst>
          </p:cNvPr>
          <p:cNvSpPr/>
          <p:nvPr/>
        </p:nvSpPr>
        <p:spPr>
          <a:xfrm>
            <a:off x="1701931" y="3351892"/>
            <a:ext cx="4112924" cy="2139044"/>
          </a:xfrm>
          <a:prstGeom prst="foldedCorner">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CA" sz="1600" dirty="0">
              <a:solidFill>
                <a:schemeClr val="tx1">
                  <a:lumMod val="95000"/>
                  <a:lumOff val="5000"/>
                </a:schemeClr>
              </a:solidFill>
              <a:latin typeface="+mj-lt"/>
            </a:endParaRPr>
          </a:p>
          <a:p>
            <a:r>
              <a:rPr lang="en-CA" sz="1600" dirty="0">
                <a:solidFill>
                  <a:schemeClr val="tx1">
                    <a:lumMod val="95000"/>
                    <a:lumOff val="5000"/>
                  </a:schemeClr>
                </a:solidFill>
                <a:latin typeface="+mj-lt"/>
              </a:rPr>
              <a:t>Name- Navya manda</a:t>
            </a:r>
          </a:p>
          <a:p>
            <a:r>
              <a:rPr lang="en-CA" sz="1600" dirty="0">
                <a:solidFill>
                  <a:schemeClr val="tx1">
                    <a:lumMod val="95000"/>
                    <a:lumOff val="5000"/>
                  </a:schemeClr>
                </a:solidFill>
                <a:latin typeface="+mj-lt"/>
              </a:rPr>
              <a:t>Java- all admin properties, login page activity, image upload, landlord dashboard, main &amp; message activity.</a:t>
            </a:r>
          </a:p>
          <a:p>
            <a:r>
              <a:rPr lang="en-CA" sz="1600" dirty="0">
                <a:solidFill>
                  <a:schemeClr val="tx1">
                    <a:lumMod val="95000"/>
                    <a:lumOff val="5000"/>
                  </a:schemeClr>
                </a:solidFill>
                <a:latin typeface="+mj-lt"/>
              </a:rPr>
              <a:t>XML- chat, image upload</a:t>
            </a:r>
          </a:p>
          <a:p>
            <a:r>
              <a:rPr lang="en-CA" sz="1600" dirty="0">
                <a:solidFill>
                  <a:schemeClr val="tx1">
                    <a:lumMod val="95000"/>
                    <a:lumOff val="5000"/>
                  </a:schemeClr>
                </a:solidFill>
                <a:latin typeface="+mj-lt"/>
              </a:rPr>
              <a:t>Php- get chat, get photos</a:t>
            </a:r>
          </a:p>
          <a:p>
            <a:r>
              <a:rPr lang="en-CA" sz="1600" dirty="0">
                <a:solidFill>
                  <a:schemeClr val="tx1">
                    <a:lumMod val="95000"/>
                    <a:lumOff val="5000"/>
                  </a:schemeClr>
                </a:solidFill>
                <a:latin typeface="+mj-lt"/>
              </a:rPr>
              <a:t>Updated documentation.</a:t>
            </a:r>
          </a:p>
        </p:txBody>
      </p:sp>
      <p:sp>
        <p:nvSpPr>
          <p:cNvPr id="43" name="Rectangle: Folded Corner 42">
            <a:extLst>
              <a:ext uri="{FF2B5EF4-FFF2-40B4-BE49-F238E27FC236}">
                <a16:creationId xmlns:a16="http://schemas.microsoft.com/office/drawing/2014/main" id="{14041A08-C752-485E-B15E-65C7E5615A71}"/>
              </a:ext>
            </a:extLst>
          </p:cNvPr>
          <p:cNvSpPr/>
          <p:nvPr/>
        </p:nvSpPr>
        <p:spPr>
          <a:xfrm>
            <a:off x="6015145" y="3351892"/>
            <a:ext cx="4112924" cy="2139044"/>
          </a:xfrm>
          <a:prstGeom prst="foldedCorner">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lumMod val="95000"/>
                  <a:lumOff val="5000"/>
                </a:schemeClr>
              </a:solidFill>
              <a:latin typeface="+mj-lt"/>
            </a:endParaRPr>
          </a:p>
          <a:p>
            <a:endParaRPr lang="en-US" sz="1600" dirty="0">
              <a:solidFill>
                <a:schemeClr val="tx1">
                  <a:lumMod val="95000"/>
                  <a:lumOff val="5000"/>
                </a:schemeClr>
              </a:solidFill>
              <a:latin typeface="+mj-lt"/>
            </a:endParaRPr>
          </a:p>
          <a:p>
            <a:r>
              <a:rPr lang="en-US" sz="1600" dirty="0">
                <a:solidFill>
                  <a:schemeClr val="tx1">
                    <a:lumMod val="95000"/>
                    <a:lumOff val="5000"/>
                  </a:schemeClr>
                </a:solidFill>
                <a:latin typeface="+mj-lt"/>
              </a:rPr>
              <a:t>Name- </a:t>
            </a:r>
            <a:r>
              <a:rPr lang="en-US" sz="1600" dirty="0">
                <a:solidFill>
                  <a:srgbClr val="000000"/>
                </a:solidFill>
                <a:effectLst/>
                <a:latin typeface="+mj-lt"/>
                <a:ea typeface="Times New Roman" panose="02020603050405020304" pitchFamily="18" charset="0"/>
              </a:rPr>
              <a:t>Venkat Reddy Mallesh</a:t>
            </a:r>
            <a:endParaRPr lang="en-US" sz="1600" dirty="0">
              <a:solidFill>
                <a:schemeClr val="tx1">
                  <a:lumMod val="95000"/>
                  <a:lumOff val="5000"/>
                </a:schemeClr>
              </a:solidFill>
              <a:latin typeface="+mj-lt"/>
            </a:endParaRPr>
          </a:p>
          <a:p>
            <a:r>
              <a:rPr lang="en-US" sz="1600" dirty="0">
                <a:solidFill>
                  <a:schemeClr val="tx1">
                    <a:lumMod val="95000"/>
                    <a:lumOff val="5000"/>
                  </a:schemeClr>
                </a:solidFill>
                <a:latin typeface="+mj-lt"/>
              </a:rPr>
              <a:t>Java code and xml- Registration, Splash screen bug solved, chat.</a:t>
            </a:r>
          </a:p>
          <a:p>
            <a:r>
              <a:rPr lang="en-US" sz="1600" dirty="0">
                <a:solidFill>
                  <a:schemeClr val="tx1">
                    <a:lumMod val="95000"/>
                    <a:lumOff val="5000"/>
                  </a:schemeClr>
                </a:solidFill>
                <a:latin typeface="+mj-lt"/>
              </a:rPr>
              <a:t>Php- booking, admin login, property code, add photos and fav list.</a:t>
            </a:r>
          </a:p>
          <a:p>
            <a:r>
              <a:rPr lang="en-US" sz="1600" dirty="0">
                <a:solidFill>
                  <a:schemeClr val="tx1">
                    <a:lumMod val="95000"/>
                    <a:lumOff val="5000"/>
                  </a:schemeClr>
                </a:solidFill>
                <a:latin typeface="+mj-lt"/>
              </a:rPr>
              <a:t>Worked on connecting the code to the database using the apiservice and retro client, Updated documentation.</a:t>
            </a:r>
            <a:endParaRPr lang="en-CA" sz="1600" dirty="0">
              <a:solidFill>
                <a:schemeClr val="tx1">
                  <a:lumMod val="95000"/>
                  <a:lumOff val="5000"/>
                </a:schemeClr>
              </a:solidFill>
              <a:latin typeface="+mj-lt"/>
            </a:endParaRPr>
          </a:p>
        </p:txBody>
      </p:sp>
      <p:sp>
        <p:nvSpPr>
          <p:cNvPr id="45" name="Footer Placeholder 6">
            <a:extLst>
              <a:ext uri="{FF2B5EF4-FFF2-40B4-BE49-F238E27FC236}">
                <a16:creationId xmlns:a16="http://schemas.microsoft.com/office/drawing/2014/main" id="{6A5EBC01-571B-4167-83F1-8643ECABFD3B}"/>
              </a:ext>
            </a:extLst>
          </p:cNvPr>
          <p:cNvSpPr>
            <a:spLocks noGrp="1"/>
          </p:cNvSpPr>
          <p:nvPr>
            <p:ph type="ftr" sz="quarter" idx="11"/>
          </p:nvPr>
        </p:nvSpPr>
        <p:spPr>
          <a:xfrm>
            <a:off x="3122324" y="6228911"/>
            <a:ext cx="5314517" cy="365125"/>
          </a:xfrm>
        </p:spPr>
        <p:txBody>
          <a:bodyPr/>
          <a:lstStyle/>
          <a:p>
            <a:r>
              <a:rPr lang="fr-FR" dirty="0">
                <a:solidFill>
                  <a:schemeClr val="bg1">
                    <a:lumMod val="50000"/>
                  </a:schemeClr>
                </a:solidFill>
              </a:rPr>
              <a:t>MAD-317 (Team 4) 	    CEGEP(Montréal)           Kalyan</a:t>
            </a:r>
            <a:endParaRPr lang="en-US" dirty="0">
              <a:solidFill>
                <a:schemeClr val="bg1">
                  <a:lumMod val="50000"/>
                </a:schemeClr>
              </a:solidFill>
            </a:endParaRPr>
          </a:p>
        </p:txBody>
      </p:sp>
    </p:spTree>
    <p:extLst>
      <p:ext uri="{BB962C8B-B14F-4D97-AF65-F5344CB8AC3E}">
        <p14:creationId xmlns:p14="http://schemas.microsoft.com/office/powerpoint/2010/main" val="325414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1000"/>
                                        <p:tgtEl>
                                          <p:spTgt spid="23"/>
                                        </p:tgtEl>
                                      </p:cBhvr>
                                    </p:animEffect>
                                    <p:anim calcmode="lin" valueType="num">
                                      <p:cBhvr>
                                        <p:cTn id="8" dur="1000" fill="hold"/>
                                        <p:tgtEl>
                                          <p:spTgt spid="23"/>
                                        </p:tgtEl>
                                        <p:attrNameLst>
                                          <p:attrName>ppt_x</p:attrName>
                                        </p:attrNameLst>
                                      </p:cBhvr>
                                      <p:tavLst>
                                        <p:tav tm="0">
                                          <p:val>
                                            <p:strVal val="#ppt_x"/>
                                          </p:val>
                                        </p:tav>
                                        <p:tav tm="100000">
                                          <p:val>
                                            <p:strVal val="#ppt_x"/>
                                          </p:val>
                                        </p:tav>
                                      </p:tavLst>
                                    </p:anim>
                                    <p:anim calcmode="lin" valueType="num">
                                      <p:cBhvr>
                                        <p:cTn id="9"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10CE40DC-5723-449B-A365-A61D8C262E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3"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pic>
        <p:nvPicPr>
          <p:cNvPr id="12" name="Picture 11" descr="A picture containing object, light, track, hanging&#10;&#10;Description automatically generated">
            <a:extLst>
              <a:ext uri="{FF2B5EF4-FFF2-40B4-BE49-F238E27FC236}">
                <a16:creationId xmlns:a16="http://schemas.microsoft.com/office/drawing/2014/main" id="{28BB14A8-2FFA-4173-9D14-33C9947081D3}"/>
              </a:ext>
            </a:extLst>
          </p:cNvPr>
          <p:cNvPicPr>
            <a:picLocks noChangeAspect="1"/>
          </p:cNvPicPr>
          <p:nvPr/>
        </p:nvPicPr>
        <p:blipFill rotWithShape="1">
          <a:blip r:embed="rId2"/>
          <a:srcRect l="25"/>
          <a:stretch/>
        </p:blipFill>
        <p:spPr>
          <a:xfrm>
            <a:off x="0" y="0"/>
            <a:ext cx="12188952" cy="6857990"/>
          </a:xfrm>
          <a:prstGeom prst="rect">
            <a:avLst/>
          </a:prstGeom>
          <a:solidFill>
            <a:srgbClr val="66FFFF"/>
          </a:solidFill>
        </p:spPr>
      </p:pic>
      <p:sp>
        <p:nvSpPr>
          <p:cNvPr id="26" name="Freeform: Shape 25">
            <a:extLst>
              <a:ext uri="{FF2B5EF4-FFF2-40B4-BE49-F238E27FC236}">
                <a16:creationId xmlns:a16="http://schemas.microsoft.com/office/drawing/2014/main" id="{28207E96-6DFF-4119-B2EA-3299067D2F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42598" y="0"/>
            <a:ext cx="10189600" cy="6858000"/>
          </a:xfrm>
          <a:custGeom>
            <a:avLst/>
            <a:gdLst>
              <a:gd name="connsiteX0" fmla="*/ 8513625 w 10189600"/>
              <a:gd name="connsiteY0" fmla="*/ 0 h 6858000"/>
              <a:gd name="connsiteX1" fmla="*/ 1434689 w 10189600"/>
              <a:gd name="connsiteY1" fmla="*/ 0 h 6858000"/>
              <a:gd name="connsiteX2" fmla="*/ 1271976 w 10189600"/>
              <a:gd name="connsiteY2" fmla="*/ 160651 h 6858000"/>
              <a:gd name="connsiteX3" fmla="*/ 0 w 10189600"/>
              <a:gd name="connsiteY3" fmla="*/ 3879329 h 6858000"/>
              <a:gd name="connsiteX4" fmla="*/ 1565101 w 10189600"/>
              <a:gd name="connsiteY4" fmla="*/ 6659296 h 6858000"/>
              <a:gd name="connsiteX5" fmla="*/ 1789426 w 10189600"/>
              <a:gd name="connsiteY5" fmla="*/ 6858000 h 6858000"/>
              <a:gd name="connsiteX6" fmla="*/ 8868328 w 10189600"/>
              <a:gd name="connsiteY6" fmla="*/ 6858000 h 6858000"/>
              <a:gd name="connsiteX7" fmla="*/ 8925683 w 10189600"/>
              <a:gd name="connsiteY7" fmla="*/ 6804604 h 6858000"/>
              <a:gd name="connsiteX8" fmla="*/ 10189600 w 10189600"/>
              <a:gd name="connsiteY8" fmla="*/ 4217082 h 6858000"/>
              <a:gd name="connsiteX9" fmla="*/ 8536469 w 10189600"/>
              <a:gd name="connsiteY9" fmla="*/ 1746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189600" h="6858000">
                <a:moveTo>
                  <a:pt x="8513625" y="0"/>
                </a:moveTo>
                <a:lnTo>
                  <a:pt x="1434689" y="0"/>
                </a:lnTo>
                <a:lnTo>
                  <a:pt x="1271976" y="160651"/>
                </a:lnTo>
                <a:cubicBezTo>
                  <a:pt x="451613" y="1030749"/>
                  <a:pt x="0" y="2373165"/>
                  <a:pt x="0" y="3879329"/>
                </a:cubicBezTo>
                <a:cubicBezTo>
                  <a:pt x="0" y="5207145"/>
                  <a:pt x="731040" y="5919527"/>
                  <a:pt x="1565101" y="6659296"/>
                </a:cubicBezTo>
                <a:lnTo>
                  <a:pt x="1789426" y="6858000"/>
                </a:lnTo>
                <a:lnTo>
                  <a:pt x="8868328" y="6858000"/>
                </a:lnTo>
                <a:lnTo>
                  <a:pt x="8925683" y="6804604"/>
                </a:lnTo>
                <a:cubicBezTo>
                  <a:pt x="9627437" y="6132444"/>
                  <a:pt x="10189600" y="5418356"/>
                  <a:pt x="10189600" y="4217082"/>
                </a:cubicBezTo>
                <a:cubicBezTo>
                  <a:pt x="10189600" y="2437327"/>
                  <a:pt x="9597144" y="878708"/>
                  <a:pt x="8536469" y="17461"/>
                </a:cubicBezTo>
                <a:close/>
              </a:path>
            </a:pathLst>
          </a:cu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Freeform: Shape 27">
            <a:extLst>
              <a:ext uri="{FF2B5EF4-FFF2-40B4-BE49-F238E27FC236}">
                <a16:creationId xmlns:a16="http://schemas.microsoft.com/office/drawing/2014/main" id="{9E223C86-12C5-4A60-A21A-D7FC75EFC6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57813" y="0"/>
            <a:ext cx="1323453" cy="6858000"/>
          </a:xfrm>
          <a:custGeom>
            <a:avLst/>
            <a:gdLst>
              <a:gd name="connsiteX0" fmla="*/ 28443 w 1323453"/>
              <a:gd name="connsiteY0" fmla="*/ 0 h 6858000"/>
              <a:gd name="connsiteX1" fmla="*/ 10519 w 1323453"/>
              <a:gd name="connsiteY1" fmla="*/ 0 h 6858000"/>
              <a:gd name="connsiteX2" fmla="*/ 37377 w 1323453"/>
              <a:gd name="connsiteY2" fmla="*/ 27367 h 6858000"/>
              <a:gd name="connsiteX3" fmla="*/ 1297455 w 1323453"/>
              <a:gd name="connsiteY3" fmla="*/ 4282319 h 6858000"/>
              <a:gd name="connsiteX4" fmla="*/ 248584 w 1323453"/>
              <a:gd name="connsiteY4" fmla="*/ 6615157 h 6858000"/>
              <a:gd name="connsiteX5" fmla="*/ 0 w 1323453"/>
              <a:gd name="connsiteY5" fmla="*/ 6858000 h 6858000"/>
              <a:gd name="connsiteX6" fmla="*/ 19869 w 1323453"/>
              <a:gd name="connsiteY6" fmla="*/ 6858000 h 6858000"/>
              <a:gd name="connsiteX7" fmla="*/ 267461 w 1323453"/>
              <a:gd name="connsiteY7" fmla="*/ 6616128 h 6858000"/>
              <a:gd name="connsiteX8" fmla="*/ 1316330 w 1323453"/>
              <a:gd name="connsiteY8" fmla="*/ 4283289 h 6858000"/>
              <a:gd name="connsiteX9" fmla="*/ 56253 w 1323453"/>
              <a:gd name="connsiteY9" fmla="*/ 2833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23453" h="6858000">
                <a:moveTo>
                  <a:pt x="28443" y="0"/>
                </a:moveTo>
                <a:lnTo>
                  <a:pt x="10519" y="0"/>
                </a:lnTo>
                <a:lnTo>
                  <a:pt x="37377" y="27367"/>
                </a:lnTo>
                <a:cubicBezTo>
                  <a:pt x="919519" y="995374"/>
                  <a:pt x="1367465" y="2551123"/>
                  <a:pt x="1297455" y="4282319"/>
                </a:cubicBezTo>
                <a:cubicBezTo>
                  <a:pt x="1254252" y="5350659"/>
                  <a:pt x="821705" y="6026831"/>
                  <a:pt x="248584" y="6615157"/>
                </a:cubicBezTo>
                <a:lnTo>
                  <a:pt x="0" y="6858000"/>
                </a:lnTo>
                <a:lnTo>
                  <a:pt x="19869" y="6858000"/>
                </a:lnTo>
                <a:lnTo>
                  <a:pt x="267461" y="6616128"/>
                </a:lnTo>
                <a:cubicBezTo>
                  <a:pt x="840581" y="6027802"/>
                  <a:pt x="1273128" y="5351630"/>
                  <a:pt x="1316330" y="4283289"/>
                </a:cubicBezTo>
                <a:cubicBezTo>
                  <a:pt x="1386340" y="2552094"/>
                  <a:pt x="938396" y="996343"/>
                  <a:pt x="56253" y="2833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30" name="Freeform: Shape 29">
            <a:extLst>
              <a:ext uri="{FF2B5EF4-FFF2-40B4-BE49-F238E27FC236}">
                <a16:creationId xmlns:a16="http://schemas.microsoft.com/office/drawing/2014/main" id="{FA573AF0-3C0B-4895-A7A6-F41B032115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8645" y="0"/>
            <a:ext cx="1561993" cy="6858000"/>
          </a:xfrm>
          <a:custGeom>
            <a:avLst/>
            <a:gdLst>
              <a:gd name="connsiteX0" fmla="*/ 1544228 w 1561993"/>
              <a:gd name="connsiteY0" fmla="*/ 0 h 6858000"/>
              <a:gd name="connsiteX1" fmla="*/ 1561993 w 1561993"/>
              <a:gd name="connsiteY1" fmla="*/ 0 h 6858000"/>
              <a:gd name="connsiteX2" fmla="*/ 1540943 w 1561993"/>
              <a:gd name="connsiteY2" fmla="*/ 17040 h 6858000"/>
              <a:gd name="connsiteX3" fmla="*/ 17765 w 1561993"/>
              <a:gd name="connsiteY3" fmla="*/ 4115040 h 6858000"/>
              <a:gd name="connsiteX4" fmla="*/ 1142901 w 1561993"/>
              <a:gd name="connsiteY4" fmla="*/ 6599739 h 6858000"/>
              <a:gd name="connsiteX5" fmla="*/ 1403744 w 1561993"/>
              <a:gd name="connsiteY5" fmla="*/ 6858000 h 6858000"/>
              <a:gd name="connsiteX6" fmla="*/ 1385980 w 1561993"/>
              <a:gd name="connsiteY6" fmla="*/ 6858000 h 6858000"/>
              <a:gd name="connsiteX7" fmla="*/ 1125137 w 1561993"/>
              <a:gd name="connsiteY7" fmla="*/ 6599739 h 6858000"/>
              <a:gd name="connsiteX8" fmla="*/ 0 w 1561993"/>
              <a:gd name="connsiteY8" fmla="*/ 4115040 h 6858000"/>
              <a:gd name="connsiteX9" fmla="*/ 1523178 w 1561993"/>
              <a:gd name="connsiteY9" fmla="*/ 1704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61993" h="6858000">
                <a:moveTo>
                  <a:pt x="1544228" y="0"/>
                </a:moveTo>
                <a:lnTo>
                  <a:pt x="1561993" y="0"/>
                </a:lnTo>
                <a:lnTo>
                  <a:pt x="1540943" y="17040"/>
                </a:lnTo>
                <a:cubicBezTo>
                  <a:pt x="563647" y="857447"/>
                  <a:pt x="17765" y="2378351"/>
                  <a:pt x="17765" y="4115040"/>
                </a:cubicBezTo>
                <a:cubicBezTo>
                  <a:pt x="17765" y="5263323"/>
                  <a:pt x="514810" y="5955416"/>
                  <a:pt x="1142901" y="6599739"/>
                </a:cubicBezTo>
                <a:lnTo>
                  <a:pt x="1403744" y="6858000"/>
                </a:lnTo>
                <a:lnTo>
                  <a:pt x="1385980" y="6858000"/>
                </a:lnTo>
                <a:lnTo>
                  <a:pt x="1125137" y="6599739"/>
                </a:lnTo>
                <a:cubicBezTo>
                  <a:pt x="497046" y="5955416"/>
                  <a:pt x="0" y="5263323"/>
                  <a:pt x="0" y="4115040"/>
                </a:cubicBezTo>
                <a:cubicBezTo>
                  <a:pt x="0" y="2378351"/>
                  <a:pt x="545882" y="857447"/>
                  <a:pt x="1523178" y="17040"/>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2" name="Freeform: Shape 31">
            <a:extLst>
              <a:ext uri="{FF2B5EF4-FFF2-40B4-BE49-F238E27FC236}">
                <a16:creationId xmlns:a16="http://schemas.microsoft.com/office/drawing/2014/main" id="{62442AC3-A9B0-4865-8A8A-1504FFC6E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434283" y="0"/>
            <a:ext cx="1904278" cy="6858000"/>
          </a:xfrm>
          <a:custGeom>
            <a:avLst/>
            <a:gdLst>
              <a:gd name="connsiteX0" fmla="*/ 624262 w 1775065"/>
              <a:gd name="connsiteY0" fmla="*/ 0 h 6858000"/>
              <a:gd name="connsiteX1" fmla="*/ 642233 w 1775065"/>
              <a:gd name="connsiteY1" fmla="*/ 0 h 6858000"/>
              <a:gd name="connsiteX2" fmla="*/ 673003 w 1775065"/>
              <a:gd name="connsiteY2" fmla="*/ 35111 h 6858000"/>
              <a:gd name="connsiteX3" fmla="*/ 1767974 w 1775065"/>
              <a:gd name="connsiteY3" fmla="*/ 3968278 h 6858000"/>
              <a:gd name="connsiteX4" fmla="*/ 115603 w 1775065"/>
              <a:gd name="connsiteY4" fmla="*/ 6776131 h 6858000"/>
              <a:gd name="connsiteX5" fmla="*/ 19890 w 1775065"/>
              <a:gd name="connsiteY5" fmla="*/ 6858000 h 6858000"/>
              <a:gd name="connsiteX6" fmla="*/ 0 w 1775065"/>
              <a:gd name="connsiteY6" fmla="*/ 6858000 h 6858000"/>
              <a:gd name="connsiteX7" fmla="*/ 96809 w 1775065"/>
              <a:gd name="connsiteY7" fmla="*/ 6775193 h 6858000"/>
              <a:gd name="connsiteX8" fmla="*/ 1749182 w 1775065"/>
              <a:gd name="connsiteY8" fmla="*/ 3967340 h 6858000"/>
              <a:gd name="connsiteX9" fmla="*/ 654209 w 1775065"/>
              <a:gd name="connsiteY9" fmla="*/ 3417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75065" h="6858000">
                <a:moveTo>
                  <a:pt x="624262" y="0"/>
                </a:moveTo>
                <a:lnTo>
                  <a:pt x="642233" y="0"/>
                </a:lnTo>
                <a:lnTo>
                  <a:pt x="673003" y="35111"/>
                </a:lnTo>
                <a:cubicBezTo>
                  <a:pt x="1445427" y="977982"/>
                  <a:pt x="1833320" y="2398562"/>
                  <a:pt x="1767974" y="3968278"/>
                </a:cubicBezTo>
                <a:cubicBezTo>
                  <a:pt x="1710622" y="5345972"/>
                  <a:pt x="964135" y="6049363"/>
                  <a:pt x="115603" y="6776131"/>
                </a:cubicBezTo>
                <a:lnTo>
                  <a:pt x="19890" y="6858000"/>
                </a:lnTo>
                <a:lnTo>
                  <a:pt x="0" y="6858000"/>
                </a:lnTo>
                <a:lnTo>
                  <a:pt x="96809" y="6775193"/>
                </a:lnTo>
                <a:cubicBezTo>
                  <a:pt x="945341" y="6048424"/>
                  <a:pt x="1691828" y="5345034"/>
                  <a:pt x="1749182" y="3967340"/>
                </a:cubicBezTo>
                <a:cubicBezTo>
                  <a:pt x="1814528" y="2397623"/>
                  <a:pt x="1426634" y="977044"/>
                  <a:pt x="654209" y="34172"/>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34" name="Freeform: Shape 33">
            <a:extLst>
              <a:ext uri="{FF2B5EF4-FFF2-40B4-BE49-F238E27FC236}">
                <a16:creationId xmlns:a16="http://schemas.microsoft.com/office/drawing/2014/main" id="{68451DCE-129E-43B6-BA50-3C8339E461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89577" y="0"/>
            <a:ext cx="1825312" cy="6858000"/>
          </a:xfrm>
          <a:custGeom>
            <a:avLst/>
            <a:gdLst>
              <a:gd name="connsiteX0" fmla="*/ 516683 w 1825312"/>
              <a:gd name="connsiteY0" fmla="*/ 0 h 6858000"/>
              <a:gd name="connsiteX1" fmla="*/ 541088 w 1825312"/>
              <a:gd name="connsiteY1" fmla="*/ 0 h 6858000"/>
              <a:gd name="connsiteX2" fmla="*/ 626170 w 1825312"/>
              <a:gd name="connsiteY2" fmla="*/ 99144 h 6858000"/>
              <a:gd name="connsiteX3" fmla="*/ 1825312 w 1825312"/>
              <a:gd name="connsiteY3" fmla="*/ 3859833 h 6858000"/>
              <a:gd name="connsiteX4" fmla="*/ 279633 w 1825312"/>
              <a:gd name="connsiteY4" fmla="*/ 6651338 h 6858000"/>
              <a:gd name="connsiteX5" fmla="*/ 24403 w 1825312"/>
              <a:gd name="connsiteY5" fmla="*/ 6858000 h 6858000"/>
              <a:gd name="connsiteX6" fmla="*/ 0 w 1825312"/>
              <a:gd name="connsiteY6" fmla="*/ 6858000 h 6858000"/>
              <a:gd name="connsiteX7" fmla="*/ 255230 w 1825312"/>
              <a:gd name="connsiteY7" fmla="*/ 6651338 h 6858000"/>
              <a:gd name="connsiteX8" fmla="*/ 1800907 w 1825312"/>
              <a:gd name="connsiteY8" fmla="*/ 3859833 h 6858000"/>
              <a:gd name="connsiteX9" fmla="*/ 601765 w 1825312"/>
              <a:gd name="connsiteY9" fmla="*/ 9914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25312" h="6858000">
                <a:moveTo>
                  <a:pt x="516683" y="0"/>
                </a:moveTo>
                <a:lnTo>
                  <a:pt x="541088" y="0"/>
                </a:lnTo>
                <a:lnTo>
                  <a:pt x="626170" y="99144"/>
                </a:lnTo>
                <a:cubicBezTo>
                  <a:pt x="1403484" y="1069501"/>
                  <a:pt x="1825312" y="2396484"/>
                  <a:pt x="1825312" y="3859833"/>
                </a:cubicBezTo>
                <a:cubicBezTo>
                  <a:pt x="1825312" y="5149904"/>
                  <a:pt x="1142485" y="5927455"/>
                  <a:pt x="279633" y="6651338"/>
                </a:cubicBezTo>
                <a:lnTo>
                  <a:pt x="24403" y="6858000"/>
                </a:lnTo>
                <a:lnTo>
                  <a:pt x="0" y="6858000"/>
                </a:lnTo>
                <a:lnTo>
                  <a:pt x="255230" y="6651338"/>
                </a:lnTo>
                <a:cubicBezTo>
                  <a:pt x="1118082" y="5927455"/>
                  <a:pt x="1800907" y="5149904"/>
                  <a:pt x="1800907" y="3859833"/>
                </a:cubicBezTo>
                <a:cubicBezTo>
                  <a:pt x="1800907" y="2396484"/>
                  <a:pt x="1379079" y="1069501"/>
                  <a:pt x="601765" y="9914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aphicFrame>
        <p:nvGraphicFramePr>
          <p:cNvPr id="18" name="Content Placeholder 9">
            <a:extLst>
              <a:ext uri="{FF2B5EF4-FFF2-40B4-BE49-F238E27FC236}">
                <a16:creationId xmlns:a16="http://schemas.microsoft.com/office/drawing/2014/main" id="{651DB46A-BA2D-4C5B-985C-EC6B9EACE261}"/>
              </a:ext>
            </a:extLst>
          </p:cNvPr>
          <p:cNvGraphicFramePr>
            <a:graphicFrameLocks noGrp="1"/>
          </p:cNvGraphicFramePr>
          <p:nvPr>
            <p:ph idx="1"/>
            <p:extLst>
              <p:ext uri="{D42A27DB-BD31-4B8C-83A1-F6EECF244321}">
                <p14:modId xmlns:p14="http://schemas.microsoft.com/office/powerpoint/2010/main" val="2416091814"/>
              </p:ext>
            </p:extLst>
          </p:nvPr>
        </p:nvGraphicFramePr>
        <p:xfrm>
          <a:off x="6510404" y="3929494"/>
          <a:ext cx="4283325" cy="2073106"/>
        </p:xfrm>
        <a:graphic>
          <a:graphicData uri="http://schemas.openxmlformats.org/drawingml/2006/chart">
            <c:chart xmlns:c="http://schemas.openxmlformats.org/drawingml/2006/chart" xmlns:r="http://schemas.openxmlformats.org/officeDocument/2006/relationships" r:id="rId3"/>
          </a:graphicData>
        </a:graphic>
      </p:graphicFrame>
      <p:sp>
        <p:nvSpPr>
          <p:cNvPr id="20" name="Rectangle: Folded Corner 19">
            <a:extLst>
              <a:ext uri="{FF2B5EF4-FFF2-40B4-BE49-F238E27FC236}">
                <a16:creationId xmlns:a16="http://schemas.microsoft.com/office/drawing/2014/main" id="{50D6CD27-49A1-4ABA-AE92-0C31C7872AD4}"/>
              </a:ext>
            </a:extLst>
          </p:cNvPr>
          <p:cNvSpPr/>
          <p:nvPr/>
        </p:nvSpPr>
        <p:spPr>
          <a:xfrm>
            <a:off x="1681266" y="855400"/>
            <a:ext cx="4043884" cy="2359697"/>
          </a:xfrm>
          <a:prstGeom prst="foldedCorner">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1">
                  <a:lumMod val="95000"/>
                  <a:lumOff val="5000"/>
                </a:schemeClr>
              </a:solidFill>
            </a:endParaRPr>
          </a:p>
          <a:p>
            <a:r>
              <a:rPr lang="en-CA" sz="1600" dirty="0">
                <a:solidFill>
                  <a:schemeClr val="tx1">
                    <a:lumMod val="95000"/>
                    <a:lumOff val="5000"/>
                  </a:schemeClr>
                </a:solidFill>
                <a:latin typeface="+mj-lt"/>
              </a:rPr>
              <a:t>Name- Kalyan Teja Danda</a:t>
            </a:r>
            <a:br>
              <a:rPr lang="en-CA" sz="1600" dirty="0">
                <a:solidFill>
                  <a:schemeClr val="tx1">
                    <a:lumMod val="95000"/>
                    <a:lumOff val="5000"/>
                  </a:schemeClr>
                </a:solidFill>
                <a:latin typeface="+mj-lt"/>
              </a:rPr>
            </a:br>
            <a:r>
              <a:rPr lang="en-CA" sz="1600" dirty="0">
                <a:solidFill>
                  <a:schemeClr val="tx1">
                    <a:lumMod val="95000"/>
                    <a:lumOff val="5000"/>
                  </a:schemeClr>
                </a:solidFill>
                <a:latin typeface="+mj-lt"/>
              </a:rPr>
              <a:t>Java- search properties, request activity for tenant</a:t>
            </a:r>
            <a:br>
              <a:rPr lang="en-CA" sz="1600" dirty="0">
                <a:solidFill>
                  <a:schemeClr val="tx1">
                    <a:lumMod val="95000"/>
                    <a:lumOff val="5000"/>
                  </a:schemeClr>
                </a:solidFill>
                <a:latin typeface="+mj-lt"/>
              </a:rPr>
            </a:br>
            <a:r>
              <a:rPr lang="en-CA" sz="1600" dirty="0">
                <a:solidFill>
                  <a:schemeClr val="tx1">
                    <a:lumMod val="95000"/>
                    <a:lumOff val="5000"/>
                  </a:schemeClr>
                </a:solidFill>
                <a:latin typeface="+mj-lt"/>
              </a:rPr>
              <a:t>Xml- search property, Chat</a:t>
            </a:r>
            <a:br>
              <a:rPr lang="en-CA" sz="1600" dirty="0">
                <a:solidFill>
                  <a:schemeClr val="tx1">
                    <a:lumMod val="95000"/>
                    <a:lumOff val="5000"/>
                  </a:schemeClr>
                </a:solidFill>
                <a:latin typeface="+mj-lt"/>
              </a:rPr>
            </a:br>
            <a:r>
              <a:rPr lang="en-CA" sz="1600" dirty="0">
                <a:solidFill>
                  <a:schemeClr val="tx1">
                    <a:lumMod val="95000"/>
                    <a:lumOff val="5000"/>
                  </a:schemeClr>
                </a:solidFill>
                <a:latin typeface="+mj-lt"/>
              </a:rPr>
              <a:t>Php- properties, profile, price, photos</a:t>
            </a:r>
            <a:br>
              <a:rPr lang="en-CA" sz="1600" dirty="0">
                <a:solidFill>
                  <a:schemeClr val="tx1">
                    <a:lumMod val="95000"/>
                    <a:lumOff val="5000"/>
                  </a:schemeClr>
                </a:solidFill>
                <a:latin typeface="+mj-lt"/>
              </a:rPr>
            </a:br>
            <a:r>
              <a:rPr lang="en-CA" sz="1600" dirty="0">
                <a:solidFill>
                  <a:schemeClr val="tx1">
                    <a:lumMod val="95000"/>
                    <a:lumOff val="5000"/>
                  </a:schemeClr>
                </a:solidFill>
                <a:latin typeface="+mj-lt"/>
              </a:rPr>
              <a:t>And worked on fixing errors</a:t>
            </a:r>
            <a:br>
              <a:rPr lang="en-CA" sz="1600" dirty="0">
                <a:solidFill>
                  <a:schemeClr val="tx1">
                    <a:lumMod val="95000"/>
                    <a:lumOff val="5000"/>
                  </a:schemeClr>
                </a:solidFill>
                <a:latin typeface="+mj-lt"/>
              </a:rPr>
            </a:br>
            <a:r>
              <a:rPr lang="en-CA" sz="1600" dirty="0">
                <a:solidFill>
                  <a:schemeClr val="tx1">
                    <a:lumMod val="95000"/>
                    <a:lumOff val="5000"/>
                  </a:schemeClr>
                </a:solidFill>
                <a:latin typeface="+mj-lt"/>
              </a:rPr>
              <a:t>Updated documentation.</a:t>
            </a:r>
          </a:p>
        </p:txBody>
      </p:sp>
      <p:sp>
        <p:nvSpPr>
          <p:cNvPr id="21" name="Rectangle: Folded Corner 20">
            <a:extLst>
              <a:ext uri="{FF2B5EF4-FFF2-40B4-BE49-F238E27FC236}">
                <a16:creationId xmlns:a16="http://schemas.microsoft.com/office/drawing/2014/main" id="{84DBEC68-4AA4-49BD-90DC-F13B4688C6D9}"/>
              </a:ext>
            </a:extLst>
          </p:cNvPr>
          <p:cNvSpPr/>
          <p:nvPr/>
        </p:nvSpPr>
        <p:spPr>
          <a:xfrm>
            <a:off x="6158349" y="855400"/>
            <a:ext cx="4043884" cy="2359697"/>
          </a:xfrm>
          <a:prstGeom prst="foldedCorner">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CA" sz="1600" dirty="0">
              <a:solidFill>
                <a:schemeClr val="tx1">
                  <a:lumMod val="95000"/>
                  <a:lumOff val="5000"/>
                </a:schemeClr>
              </a:solidFill>
              <a:latin typeface="+mj-lt"/>
            </a:endParaRPr>
          </a:p>
          <a:p>
            <a:endParaRPr lang="en-CA" sz="1600" dirty="0">
              <a:solidFill>
                <a:schemeClr val="tx1">
                  <a:lumMod val="95000"/>
                  <a:lumOff val="5000"/>
                </a:schemeClr>
              </a:solidFill>
              <a:latin typeface="+mj-lt"/>
            </a:endParaRPr>
          </a:p>
          <a:p>
            <a:r>
              <a:rPr lang="en-CA" sz="1600" dirty="0">
                <a:solidFill>
                  <a:schemeClr val="tx1">
                    <a:lumMod val="95000"/>
                    <a:lumOff val="5000"/>
                  </a:schemeClr>
                </a:solidFill>
                <a:latin typeface="+mj-lt"/>
              </a:rPr>
              <a:t>Name- Srikanth </a:t>
            </a:r>
            <a:r>
              <a:rPr lang="en-US" sz="1600" dirty="0">
                <a:solidFill>
                  <a:srgbClr val="000000"/>
                </a:solidFill>
                <a:effectLst/>
                <a:latin typeface="+mj-lt"/>
                <a:ea typeface="Times New Roman" panose="02020603050405020304" pitchFamily="18" charset="0"/>
              </a:rPr>
              <a:t>Reddy Marakkagari </a:t>
            </a:r>
            <a:r>
              <a:rPr lang="en-CA" sz="1600" dirty="0">
                <a:solidFill>
                  <a:schemeClr val="tx1">
                    <a:lumMod val="95000"/>
                    <a:lumOff val="5000"/>
                  </a:schemeClr>
                </a:solidFill>
                <a:latin typeface="+mj-lt"/>
              </a:rPr>
              <a:t>Java- Deleting properties, get properties, search property filters, landlord edit profile, landlord activity</a:t>
            </a:r>
          </a:p>
          <a:p>
            <a:r>
              <a:rPr lang="en-US" sz="1600" dirty="0">
                <a:solidFill>
                  <a:schemeClr val="tx1">
                    <a:lumMod val="95000"/>
                    <a:lumOff val="5000"/>
                  </a:schemeClr>
                </a:solidFill>
                <a:latin typeface="+mj-lt"/>
              </a:rPr>
              <a:t>XML- booking, landlord profile, landlord message, image upload </a:t>
            </a:r>
            <a:endParaRPr lang="en-CA" sz="1600" dirty="0">
              <a:solidFill>
                <a:schemeClr val="tx1">
                  <a:lumMod val="95000"/>
                  <a:lumOff val="5000"/>
                </a:schemeClr>
              </a:solidFill>
              <a:latin typeface="+mj-lt"/>
            </a:endParaRPr>
          </a:p>
          <a:p>
            <a:r>
              <a:rPr lang="en-CA" sz="1600" dirty="0">
                <a:solidFill>
                  <a:schemeClr val="tx1">
                    <a:lumMod val="95000"/>
                    <a:lumOff val="5000"/>
                  </a:schemeClr>
                </a:solidFill>
                <a:latin typeface="+mj-lt"/>
              </a:rPr>
              <a:t>Php- fav list ,error log, log file</a:t>
            </a:r>
          </a:p>
          <a:p>
            <a:r>
              <a:rPr lang="en-CA" sz="1600" dirty="0">
                <a:solidFill>
                  <a:schemeClr val="tx1">
                    <a:lumMod val="95000"/>
                    <a:lumOff val="5000"/>
                  </a:schemeClr>
                </a:solidFill>
                <a:latin typeface="+mj-lt"/>
              </a:rPr>
              <a:t>Updated project report&amp;php files Changes</a:t>
            </a:r>
            <a:endParaRPr lang="en-CA" sz="1600" dirty="0">
              <a:latin typeface="+mj-lt"/>
            </a:endParaRPr>
          </a:p>
        </p:txBody>
      </p:sp>
      <p:sp>
        <p:nvSpPr>
          <p:cNvPr id="22" name="Rectangle: Folded Corner 21">
            <a:extLst>
              <a:ext uri="{FF2B5EF4-FFF2-40B4-BE49-F238E27FC236}">
                <a16:creationId xmlns:a16="http://schemas.microsoft.com/office/drawing/2014/main" id="{BCBD3C1E-4952-4286-9D8A-22EE44AAE92D}"/>
              </a:ext>
            </a:extLst>
          </p:cNvPr>
          <p:cNvSpPr/>
          <p:nvPr/>
        </p:nvSpPr>
        <p:spPr>
          <a:xfrm>
            <a:off x="1681266" y="3727269"/>
            <a:ext cx="4043884" cy="2751907"/>
          </a:xfrm>
          <a:prstGeom prst="foldedCorner">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CA" sz="1600" dirty="0">
              <a:solidFill>
                <a:schemeClr val="tx1">
                  <a:lumMod val="95000"/>
                  <a:lumOff val="5000"/>
                </a:schemeClr>
              </a:solidFill>
              <a:latin typeface="+mj-lt"/>
            </a:endParaRPr>
          </a:p>
          <a:p>
            <a:endParaRPr lang="en-CA" sz="1600" dirty="0">
              <a:solidFill>
                <a:schemeClr val="tx1">
                  <a:lumMod val="95000"/>
                  <a:lumOff val="5000"/>
                </a:schemeClr>
              </a:solidFill>
              <a:latin typeface="+mj-lt"/>
            </a:endParaRPr>
          </a:p>
          <a:p>
            <a:r>
              <a:rPr lang="en-CA" sz="1600" dirty="0">
                <a:solidFill>
                  <a:schemeClr val="tx1">
                    <a:lumMod val="95000"/>
                    <a:lumOff val="5000"/>
                  </a:schemeClr>
                </a:solidFill>
                <a:latin typeface="+mj-lt"/>
              </a:rPr>
              <a:t>Name- Yatam Saiteja</a:t>
            </a:r>
          </a:p>
          <a:p>
            <a:r>
              <a:rPr lang="en-CA" sz="1600" dirty="0">
                <a:solidFill>
                  <a:schemeClr val="tx1">
                    <a:lumMod val="95000"/>
                    <a:lumOff val="5000"/>
                  </a:schemeClr>
                </a:solidFill>
                <a:latin typeface="+mj-lt"/>
              </a:rPr>
              <a:t>Java- chat code, Fav list, Main activity, slider view</a:t>
            </a:r>
          </a:p>
          <a:p>
            <a:r>
              <a:rPr lang="en-CA" sz="1600" dirty="0">
                <a:solidFill>
                  <a:schemeClr val="tx1">
                    <a:lumMod val="95000"/>
                    <a:lumOff val="5000"/>
                  </a:schemeClr>
                </a:solidFill>
                <a:latin typeface="+mj-lt"/>
              </a:rPr>
              <a:t>XML- slider view, property screen, edit profile, edit my properties</a:t>
            </a:r>
          </a:p>
          <a:p>
            <a:r>
              <a:rPr lang="en-CA" sz="1600" dirty="0">
                <a:solidFill>
                  <a:schemeClr val="tx1">
                    <a:lumMod val="95000"/>
                    <a:lumOff val="5000"/>
                  </a:schemeClr>
                </a:solidFill>
                <a:latin typeface="+mj-lt"/>
              </a:rPr>
              <a:t>Php- delete property, configuration php, get chat, get photos</a:t>
            </a:r>
          </a:p>
          <a:p>
            <a:r>
              <a:rPr lang="en-CA" sz="1600" dirty="0">
                <a:solidFill>
                  <a:schemeClr val="tx1">
                    <a:lumMod val="95000"/>
                    <a:lumOff val="5000"/>
                  </a:schemeClr>
                </a:solidFill>
                <a:latin typeface="+mj-lt"/>
              </a:rPr>
              <a:t>Updated documentation </a:t>
            </a:r>
          </a:p>
          <a:p>
            <a:r>
              <a:rPr lang="en-CA" sz="1600" dirty="0">
                <a:solidFill>
                  <a:schemeClr val="tx1">
                    <a:lumMod val="95000"/>
                    <a:lumOff val="5000"/>
                  </a:schemeClr>
                </a:solidFill>
                <a:latin typeface="+mj-lt"/>
              </a:rPr>
              <a:t>Couple of changes made in the code when fixing the bugs</a:t>
            </a:r>
          </a:p>
          <a:p>
            <a:r>
              <a:rPr lang="en-CA" sz="1600" dirty="0">
                <a:solidFill>
                  <a:schemeClr val="tx1">
                    <a:lumMod val="95000"/>
                    <a:lumOff val="5000"/>
                  </a:schemeClr>
                </a:solidFill>
                <a:latin typeface="+mj-lt"/>
              </a:rPr>
              <a:t>Fixing the activities order</a:t>
            </a:r>
            <a:endParaRPr lang="en-CA" sz="1600" dirty="0">
              <a:latin typeface="+mj-lt"/>
            </a:endParaRPr>
          </a:p>
        </p:txBody>
      </p:sp>
      <p:sp>
        <p:nvSpPr>
          <p:cNvPr id="23" name="Footer Placeholder 6">
            <a:extLst>
              <a:ext uri="{FF2B5EF4-FFF2-40B4-BE49-F238E27FC236}">
                <a16:creationId xmlns:a16="http://schemas.microsoft.com/office/drawing/2014/main" id="{921F7ACA-CCD8-498C-9EED-A247995F168F}"/>
              </a:ext>
            </a:extLst>
          </p:cNvPr>
          <p:cNvSpPr>
            <a:spLocks noGrp="1"/>
          </p:cNvSpPr>
          <p:nvPr>
            <p:ph type="ftr" sz="quarter" idx="11"/>
          </p:nvPr>
        </p:nvSpPr>
        <p:spPr>
          <a:xfrm>
            <a:off x="2701576" y="6464501"/>
            <a:ext cx="6364329" cy="365125"/>
          </a:xfrm>
        </p:spPr>
        <p:txBody>
          <a:bodyPr/>
          <a:lstStyle/>
          <a:p>
            <a:r>
              <a:rPr lang="fr-FR" dirty="0">
                <a:solidFill>
                  <a:schemeClr val="bg1">
                    <a:lumMod val="50000"/>
                  </a:schemeClr>
                </a:solidFill>
              </a:rPr>
              <a:t>MAD-317 (Team 4) 		 CEGEP(Montréal)             Kalyan</a:t>
            </a:r>
            <a:endParaRPr lang="en-US" dirty="0">
              <a:solidFill>
                <a:schemeClr val="bg1">
                  <a:lumMod val="50000"/>
                </a:schemeClr>
              </a:solidFill>
            </a:endParaRPr>
          </a:p>
        </p:txBody>
      </p:sp>
    </p:spTree>
    <p:extLst>
      <p:ext uri="{BB962C8B-B14F-4D97-AF65-F5344CB8AC3E}">
        <p14:creationId xmlns:p14="http://schemas.microsoft.com/office/powerpoint/2010/main" val="1735029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0CE40DC-5723-449B-A365-A61D8C262E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3"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pic>
        <p:nvPicPr>
          <p:cNvPr id="4" name="Picture 3" descr="A picture containing object, light, track, hanging&#10;&#10;Description automatically generated">
            <a:extLst>
              <a:ext uri="{FF2B5EF4-FFF2-40B4-BE49-F238E27FC236}">
                <a16:creationId xmlns:a16="http://schemas.microsoft.com/office/drawing/2014/main" id="{9A2FBB89-2936-45CF-84A0-2B3F33D4ADB0}"/>
              </a:ext>
            </a:extLst>
          </p:cNvPr>
          <p:cNvPicPr>
            <a:picLocks noChangeAspect="1"/>
          </p:cNvPicPr>
          <p:nvPr/>
        </p:nvPicPr>
        <p:blipFill rotWithShape="1">
          <a:blip r:embed="rId2"/>
          <a:srcRect l="25"/>
          <a:stretch/>
        </p:blipFill>
        <p:spPr>
          <a:xfrm>
            <a:off x="0" y="10"/>
            <a:ext cx="12188952" cy="6857990"/>
          </a:xfrm>
          <a:prstGeom prst="rect">
            <a:avLst/>
          </a:prstGeom>
          <a:solidFill>
            <a:srgbClr val="66FFFF"/>
          </a:solidFill>
        </p:spPr>
      </p:pic>
      <p:sp>
        <p:nvSpPr>
          <p:cNvPr id="11" name="Freeform: Shape 10">
            <a:extLst>
              <a:ext uri="{FF2B5EF4-FFF2-40B4-BE49-F238E27FC236}">
                <a16:creationId xmlns:a16="http://schemas.microsoft.com/office/drawing/2014/main" id="{28207E96-6DFF-4119-B2EA-3299067D2F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42598" y="0"/>
            <a:ext cx="10189600" cy="6858000"/>
          </a:xfrm>
          <a:custGeom>
            <a:avLst/>
            <a:gdLst>
              <a:gd name="connsiteX0" fmla="*/ 8513625 w 10189600"/>
              <a:gd name="connsiteY0" fmla="*/ 0 h 6858000"/>
              <a:gd name="connsiteX1" fmla="*/ 1434689 w 10189600"/>
              <a:gd name="connsiteY1" fmla="*/ 0 h 6858000"/>
              <a:gd name="connsiteX2" fmla="*/ 1271976 w 10189600"/>
              <a:gd name="connsiteY2" fmla="*/ 160651 h 6858000"/>
              <a:gd name="connsiteX3" fmla="*/ 0 w 10189600"/>
              <a:gd name="connsiteY3" fmla="*/ 3879329 h 6858000"/>
              <a:gd name="connsiteX4" fmla="*/ 1565101 w 10189600"/>
              <a:gd name="connsiteY4" fmla="*/ 6659296 h 6858000"/>
              <a:gd name="connsiteX5" fmla="*/ 1789426 w 10189600"/>
              <a:gd name="connsiteY5" fmla="*/ 6858000 h 6858000"/>
              <a:gd name="connsiteX6" fmla="*/ 8868328 w 10189600"/>
              <a:gd name="connsiteY6" fmla="*/ 6858000 h 6858000"/>
              <a:gd name="connsiteX7" fmla="*/ 8925683 w 10189600"/>
              <a:gd name="connsiteY7" fmla="*/ 6804604 h 6858000"/>
              <a:gd name="connsiteX8" fmla="*/ 10189600 w 10189600"/>
              <a:gd name="connsiteY8" fmla="*/ 4217082 h 6858000"/>
              <a:gd name="connsiteX9" fmla="*/ 8536469 w 10189600"/>
              <a:gd name="connsiteY9" fmla="*/ 1746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189600" h="6858000">
                <a:moveTo>
                  <a:pt x="8513625" y="0"/>
                </a:moveTo>
                <a:lnTo>
                  <a:pt x="1434689" y="0"/>
                </a:lnTo>
                <a:lnTo>
                  <a:pt x="1271976" y="160651"/>
                </a:lnTo>
                <a:cubicBezTo>
                  <a:pt x="451613" y="1030749"/>
                  <a:pt x="0" y="2373165"/>
                  <a:pt x="0" y="3879329"/>
                </a:cubicBezTo>
                <a:cubicBezTo>
                  <a:pt x="0" y="5207145"/>
                  <a:pt x="731040" y="5919527"/>
                  <a:pt x="1565101" y="6659296"/>
                </a:cubicBezTo>
                <a:lnTo>
                  <a:pt x="1789426" y="6858000"/>
                </a:lnTo>
                <a:lnTo>
                  <a:pt x="8868328" y="6858000"/>
                </a:lnTo>
                <a:lnTo>
                  <a:pt x="8925683" y="6804604"/>
                </a:lnTo>
                <a:cubicBezTo>
                  <a:pt x="9627437" y="6132444"/>
                  <a:pt x="10189600" y="5418356"/>
                  <a:pt x="10189600" y="4217082"/>
                </a:cubicBezTo>
                <a:cubicBezTo>
                  <a:pt x="10189600" y="2437327"/>
                  <a:pt x="9597144" y="878708"/>
                  <a:pt x="8536469" y="17461"/>
                </a:cubicBezTo>
                <a:close/>
              </a:path>
            </a:pathLst>
          </a:cu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Freeform: Shape 12">
            <a:extLst>
              <a:ext uri="{FF2B5EF4-FFF2-40B4-BE49-F238E27FC236}">
                <a16:creationId xmlns:a16="http://schemas.microsoft.com/office/drawing/2014/main" id="{9E223C86-12C5-4A60-A21A-D7FC75EFC6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57813" y="0"/>
            <a:ext cx="1323453" cy="6858000"/>
          </a:xfrm>
          <a:custGeom>
            <a:avLst/>
            <a:gdLst>
              <a:gd name="connsiteX0" fmla="*/ 28443 w 1323453"/>
              <a:gd name="connsiteY0" fmla="*/ 0 h 6858000"/>
              <a:gd name="connsiteX1" fmla="*/ 10519 w 1323453"/>
              <a:gd name="connsiteY1" fmla="*/ 0 h 6858000"/>
              <a:gd name="connsiteX2" fmla="*/ 37377 w 1323453"/>
              <a:gd name="connsiteY2" fmla="*/ 27367 h 6858000"/>
              <a:gd name="connsiteX3" fmla="*/ 1297455 w 1323453"/>
              <a:gd name="connsiteY3" fmla="*/ 4282319 h 6858000"/>
              <a:gd name="connsiteX4" fmla="*/ 248584 w 1323453"/>
              <a:gd name="connsiteY4" fmla="*/ 6615157 h 6858000"/>
              <a:gd name="connsiteX5" fmla="*/ 0 w 1323453"/>
              <a:gd name="connsiteY5" fmla="*/ 6858000 h 6858000"/>
              <a:gd name="connsiteX6" fmla="*/ 19869 w 1323453"/>
              <a:gd name="connsiteY6" fmla="*/ 6858000 h 6858000"/>
              <a:gd name="connsiteX7" fmla="*/ 267461 w 1323453"/>
              <a:gd name="connsiteY7" fmla="*/ 6616128 h 6858000"/>
              <a:gd name="connsiteX8" fmla="*/ 1316330 w 1323453"/>
              <a:gd name="connsiteY8" fmla="*/ 4283289 h 6858000"/>
              <a:gd name="connsiteX9" fmla="*/ 56253 w 1323453"/>
              <a:gd name="connsiteY9" fmla="*/ 2833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23453" h="6858000">
                <a:moveTo>
                  <a:pt x="28443" y="0"/>
                </a:moveTo>
                <a:lnTo>
                  <a:pt x="10519" y="0"/>
                </a:lnTo>
                <a:lnTo>
                  <a:pt x="37377" y="27367"/>
                </a:lnTo>
                <a:cubicBezTo>
                  <a:pt x="919519" y="995374"/>
                  <a:pt x="1367465" y="2551123"/>
                  <a:pt x="1297455" y="4282319"/>
                </a:cubicBezTo>
                <a:cubicBezTo>
                  <a:pt x="1254252" y="5350659"/>
                  <a:pt x="821705" y="6026831"/>
                  <a:pt x="248584" y="6615157"/>
                </a:cubicBezTo>
                <a:lnTo>
                  <a:pt x="0" y="6858000"/>
                </a:lnTo>
                <a:lnTo>
                  <a:pt x="19869" y="6858000"/>
                </a:lnTo>
                <a:lnTo>
                  <a:pt x="267461" y="6616128"/>
                </a:lnTo>
                <a:cubicBezTo>
                  <a:pt x="840581" y="6027802"/>
                  <a:pt x="1273128" y="5351630"/>
                  <a:pt x="1316330" y="4283289"/>
                </a:cubicBezTo>
                <a:cubicBezTo>
                  <a:pt x="1386340" y="2552094"/>
                  <a:pt x="938396" y="996343"/>
                  <a:pt x="56253" y="2833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5" name="Freeform: Shape 14">
            <a:extLst>
              <a:ext uri="{FF2B5EF4-FFF2-40B4-BE49-F238E27FC236}">
                <a16:creationId xmlns:a16="http://schemas.microsoft.com/office/drawing/2014/main" id="{FA573AF0-3C0B-4895-A7A6-F41B032115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8645" y="0"/>
            <a:ext cx="1561993" cy="6858000"/>
          </a:xfrm>
          <a:custGeom>
            <a:avLst/>
            <a:gdLst>
              <a:gd name="connsiteX0" fmla="*/ 1544228 w 1561993"/>
              <a:gd name="connsiteY0" fmla="*/ 0 h 6858000"/>
              <a:gd name="connsiteX1" fmla="*/ 1561993 w 1561993"/>
              <a:gd name="connsiteY1" fmla="*/ 0 h 6858000"/>
              <a:gd name="connsiteX2" fmla="*/ 1540943 w 1561993"/>
              <a:gd name="connsiteY2" fmla="*/ 17040 h 6858000"/>
              <a:gd name="connsiteX3" fmla="*/ 17765 w 1561993"/>
              <a:gd name="connsiteY3" fmla="*/ 4115040 h 6858000"/>
              <a:gd name="connsiteX4" fmla="*/ 1142901 w 1561993"/>
              <a:gd name="connsiteY4" fmla="*/ 6599739 h 6858000"/>
              <a:gd name="connsiteX5" fmla="*/ 1403744 w 1561993"/>
              <a:gd name="connsiteY5" fmla="*/ 6858000 h 6858000"/>
              <a:gd name="connsiteX6" fmla="*/ 1385980 w 1561993"/>
              <a:gd name="connsiteY6" fmla="*/ 6858000 h 6858000"/>
              <a:gd name="connsiteX7" fmla="*/ 1125137 w 1561993"/>
              <a:gd name="connsiteY7" fmla="*/ 6599739 h 6858000"/>
              <a:gd name="connsiteX8" fmla="*/ 0 w 1561993"/>
              <a:gd name="connsiteY8" fmla="*/ 4115040 h 6858000"/>
              <a:gd name="connsiteX9" fmla="*/ 1523178 w 1561993"/>
              <a:gd name="connsiteY9" fmla="*/ 1704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61993" h="6858000">
                <a:moveTo>
                  <a:pt x="1544228" y="0"/>
                </a:moveTo>
                <a:lnTo>
                  <a:pt x="1561993" y="0"/>
                </a:lnTo>
                <a:lnTo>
                  <a:pt x="1540943" y="17040"/>
                </a:lnTo>
                <a:cubicBezTo>
                  <a:pt x="563647" y="857447"/>
                  <a:pt x="17765" y="2378351"/>
                  <a:pt x="17765" y="4115040"/>
                </a:cubicBezTo>
                <a:cubicBezTo>
                  <a:pt x="17765" y="5263323"/>
                  <a:pt x="514810" y="5955416"/>
                  <a:pt x="1142901" y="6599739"/>
                </a:cubicBezTo>
                <a:lnTo>
                  <a:pt x="1403744" y="6858000"/>
                </a:lnTo>
                <a:lnTo>
                  <a:pt x="1385980" y="6858000"/>
                </a:lnTo>
                <a:lnTo>
                  <a:pt x="1125137" y="6599739"/>
                </a:lnTo>
                <a:cubicBezTo>
                  <a:pt x="497046" y="5955416"/>
                  <a:pt x="0" y="5263323"/>
                  <a:pt x="0" y="4115040"/>
                </a:cubicBezTo>
                <a:cubicBezTo>
                  <a:pt x="0" y="2378351"/>
                  <a:pt x="545882" y="857447"/>
                  <a:pt x="1523178" y="17040"/>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Shape 16">
            <a:extLst>
              <a:ext uri="{FF2B5EF4-FFF2-40B4-BE49-F238E27FC236}">
                <a16:creationId xmlns:a16="http://schemas.microsoft.com/office/drawing/2014/main" id="{62442AC3-A9B0-4865-8A8A-1504FFC6E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434283" y="0"/>
            <a:ext cx="1904278" cy="6858000"/>
          </a:xfrm>
          <a:custGeom>
            <a:avLst/>
            <a:gdLst>
              <a:gd name="connsiteX0" fmla="*/ 624262 w 1775065"/>
              <a:gd name="connsiteY0" fmla="*/ 0 h 6858000"/>
              <a:gd name="connsiteX1" fmla="*/ 642233 w 1775065"/>
              <a:gd name="connsiteY1" fmla="*/ 0 h 6858000"/>
              <a:gd name="connsiteX2" fmla="*/ 673003 w 1775065"/>
              <a:gd name="connsiteY2" fmla="*/ 35111 h 6858000"/>
              <a:gd name="connsiteX3" fmla="*/ 1767974 w 1775065"/>
              <a:gd name="connsiteY3" fmla="*/ 3968278 h 6858000"/>
              <a:gd name="connsiteX4" fmla="*/ 115603 w 1775065"/>
              <a:gd name="connsiteY4" fmla="*/ 6776131 h 6858000"/>
              <a:gd name="connsiteX5" fmla="*/ 19890 w 1775065"/>
              <a:gd name="connsiteY5" fmla="*/ 6858000 h 6858000"/>
              <a:gd name="connsiteX6" fmla="*/ 0 w 1775065"/>
              <a:gd name="connsiteY6" fmla="*/ 6858000 h 6858000"/>
              <a:gd name="connsiteX7" fmla="*/ 96809 w 1775065"/>
              <a:gd name="connsiteY7" fmla="*/ 6775193 h 6858000"/>
              <a:gd name="connsiteX8" fmla="*/ 1749182 w 1775065"/>
              <a:gd name="connsiteY8" fmla="*/ 3967340 h 6858000"/>
              <a:gd name="connsiteX9" fmla="*/ 654209 w 1775065"/>
              <a:gd name="connsiteY9" fmla="*/ 3417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75065" h="6858000">
                <a:moveTo>
                  <a:pt x="624262" y="0"/>
                </a:moveTo>
                <a:lnTo>
                  <a:pt x="642233" y="0"/>
                </a:lnTo>
                <a:lnTo>
                  <a:pt x="673003" y="35111"/>
                </a:lnTo>
                <a:cubicBezTo>
                  <a:pt x="1445427" y="977982"/>
                  <a:pt x="1833320" y="2398562"/>
                  <a:pt x="1767974" y="3968278"/>
                </a:cubicBezTo>
                <a:cubicBezTo>
                  <a:pt x="1710622" y="5345972"/>
                  <a:pt x="964135" y="6049363"/>
                  <a:pt x="115603" y="6776131"/>
                </a:cubicBezTo>
                <a:lnTo>
                  <a:pt x="19890" y="6858000"/>
                </a:lnTo>
                <a:lnTo>
                  <a:pt x="0" y="6858000"/>
                </a:lnTo>
                <a:lnTo>
                  <a:pt x="96809" y="6775193"/>
                </a:lnTo>
                <a:cubicBezTo>
                  <a:pt x="945341" y="6048424"/>
                  <a:pt x="1691828" y="5345034"/>
                  <a:pt x="1749182" y="3967340"/>
                </a:cubicBezTo>
                <a:cubicBezTo>
                  <a:pt x="1814528" y="2397623"/>
                  <a:pt x="1426634" y="977044"/>
                  <a:pt x="654209" y="34172"/>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9" name="Freeform: Shape 18">
            <a:extLst>
              <a:ext uri="{FF2B5EF4-FFF2-40B4-BE49-F238E27FC236}">
                <a16:creationId xmlns:a16="http://schemas.microsoft.com/office/drawing/2014/main" id="{68451DCE-129E-43B6-BA50-3C8339E461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89577" y="0"/>
            <a:ext cx="1825312" cy="6858000"/>
          </a:xfrm>
          <a:custGeom>
            <a:avLst/>
            <a:gdLst>
              <a:gd name="connsiteX0" fmla="*/ 516683 w 1825312"/>
              <a:gd name="connsiteY0" fmla="*/ 0 h 6858000"/>
              <a:gd name="connsiteX1" fmla="*/ 541088 w 1825312"/>
              <a:gd name="connsiteY1" fmla="*/ 0 h 6858000"/>
              <a:gd name="connsiteX2" fmla="*/ 626170 w 1825312"/>
              <a:gd name="connsiteY2" fmla="*/ 99144 h 6858000"/>
              <a:gd name="connsiteX3" fmla="*/ 1825312 w 1825312"/>
              <a:gd name="connsiteY3" fmla="*/ 3859833 h 6858000"/>
              <a:gd name="connsiteX4" fmla="*/ 279633 w 1825312"/>
              <a:gd name="connsiteY4" fmla="*/ 6651338 h 6858000"/>
              <a:gd name="connsiteX5" fmla="*/ 24403 w 1825312"/>
              <a:gd name="connsiteY5" fmla="*/ 6858000 h 6858000"/>
              <a:gd name="connsiteX6" fmla="*/ 0 w 1825312"/>
              <a:gd name="connsiteY6" fmla="*/ 6858000 h 6858000"/>
              <a:gd name="connsiteX7" fmla="*/ 255230 w 1825312"/>
              <a:gd name="connsiteY7" fmla="*/ 6651338 h 6858000"/>
              <a:gd name="connsiteX8" fmla="*/ 1800907 w 1825312"/>
              <a:gd name="connsiteY8" fmla="*/ 3859833 h 6858000"/>
              <a:gd name="connsiteX9" fmla="*/ 601765 w 1825312"/>
              <a:gd name="connsiteY9" fmla="*/ 9914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25312" h="6858000">
                <a:moveTo>
                  <a:pt x="516683" y="0"/>
                </a:moveTo>
                <a:lnTo>
                  <a:pt x="541088" y="0"/>
                </a:lnTo>
                <a:lnTo>
                  <a:pt x="626170" y="99144"/>
                </a:lnTo>
                <a:cubicBezTo>
                  <a:pt x="1403484" y="1069501"/>
                  <a:pt x="1825312" y="2396484"/>
                  <a:pt x="1825312" y="3859833"/>
                </a:cubicBezTo>
                <a:cubicBezTo>
                  <a:pt x="1825312" y="5149904"/>
                  <a:pt x="1142485" y="5927455"/>
                  <a:pt x="279633" y="6651338"/>
                </a:cubicBezTo>
                <a:lnTo>
                  <a:pt x="24403" y="6858000"/>
                </a:lnTo>
                <a:lnTo>
                  <a:pt x="0" y="6858000"/>
                </a:lnTo>
                <a:lnTo>
                  <a:pt x="255230" y="6651338"/>
                </a:lnTo>
                <a:cubicBezTo>
                  <a:pt x="1118082" y="5927455"/>
                  <a:pt x="1800907" y="5149904"/>
                  <a:pt x="1800907" y="3859833"/>
                </a:cubicBezTo>
                <a:cubicBezTo>
                  <a:pt x="1800907" y="2396484"/>
                  <a:pt x="1379079" y="1069501"/>
                  <a:pt x="601765" y="9914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6" name="Content Placeholder 5" descr="Graphical user interface, application&#10;&#10;Description automatically generated">
            <a:extLst>
              <a:ext uri="{FF2B5EF4-FFF2-40B4-BE49-F238E27FC236}">
                <a16:creationId xmlns:a16="http://schemas.microsoft.com/office/drawing/2014/main" id="{87DC24E7-0690-4D93-BCBF-3CCD325E0BB9}"/>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rot="1201896">
            <a:off x="6904478" y="815260"/>
            <a:ext cx="3299532" cy="1887735"/>
          </a:xfrm>
        </p:spPr>
      </p:pic>
      <p:sp>
        <p:nvSpPr>
          <p:cNvPr id="12" name="Title 1">
            <a:extLst>
              <a:ext uri="{FF2B5EF4-FFF2-40B4-BE49-F238E27FC236}">
                <a16:creationId xmlns:a16="http://schemas.microsoft.com/office/drawing/2014/main" id="{EBD14BB6-C930-4769-9D11-5EA48B58F9A6}"/>
              </a:ext>
            </a:extLst>
          </p:cNvPr>
          <p:cNvSpPr txBox="1">
            <a:spLocks noGrp="1"/>
          </p:cNvSpPr>
          <p:nvPr>
            <p:ph type="title"/>
          </p:nvPr>
        </p:nvSpPr>
        <p:spPr>
          <a:xfrm>
            <a:off x="1036077" y="408352"/>
            <a:ext cx="4748978" cy="525734"/>
          </a:xfrm>
          <a:prstGeom prst="rect">
            <a:avLst/>
          </a:prstGeom>
        </p:spPr>
        <p:txBody>
          <a:bodyPr vert="horz" lIns="109728" tIns="109728" rIns="109728" bIns="91440" rtlCol="0" anchor="b">
            <a:noAutofit/>
          </a:bodyPr>
          <a:lstStyle>
            <a:lvl1pPr algn="l" defTabSz="914400" rtl="0" eaLnBrk="1" latinLnBrk="0" hangingPunct="1">
              <a:lnSpc>
                <a:spcPct val="130000"/>
              </a:lnSpc>
              <a:spcBef>
                <a:spcPct val="0"/>
              </a:spcBef>
              <a:buNone/>
              <a:defRPr sz="3200" b="1" kern="1200" spc="150" baseline="0">
                <a:solidFill>
                  <a:schemeClr val="tx1">
                    <a:lumMod val="75000"/>
                    <a:lumOff val="25000"/>
                  </a:schemeClr>
                </a:solidFill>
                <a:latin typeface="+mj-lt"/>
                <a:ea typeface="+mj-ea"/>
                <a:cs typeface="+mj-cs"/>
              </a:defRPr>
            </a:lvl1pPr>
          </a:lstStyle>
          <a:p>
            <a:pPr algn="ctr">
              <a:lnSpc>
                <a:spcPct val="120000"/>
              </a:lnSpc>
            </a:pPr>
            <a:r>
              <a:rPr lang="en-US" sz="2400" dirty="0">
                <a:solidFill>
                  <a:schemeClr val="accent2">
                    <a:lumMod val="50000"/>
                  </a:schemeClr>
                </a:solidFill>
                <a:latin typeface="Eras Medium ITC" panose="020B0602030504020804" pitchFamily="34" charset="0"/>
              </a:rPr>
              <a:t>Working Remotely:</a:t>
            </a:r>
            <a:endParaRPr lang="en-US" sz="2400" dirty="0">
              <a:solidFill>
                <a:schemeClr val="tx1">
                  <a:lumMod val="85000"/>
                  <a:lumOff val="15000"/>
                </a:schemeClr>
              </a:solidFill>
            </a:endParaRPr>
          </a:p>
        </p:txBody>
      </p:sp>
      <p:sp>
        <p:nvSpPr>
          <p:cNvPr id="14" name="Content Placeholder 2">
            <a:extLst>
              <a:ext uri="{FF2B5EF4-FFF2-40B4-BE49-F238E27FC236}">
                <a16:creationId xmlns:a16="http://schemas.microsoft.com/office/drawing/2014/main" id="{464289DB-90E8-4C2C-8725-A801AC1A254D}"/>
              </a:ext>
            </a:extLst>
          </p:cNvPr>
          <p:cNvSpPr txBox="1">
            <a:spLocks/>
          </p:cNvSpPr>
          <p:nvPr/>
        </p:nvSpPr>
        <p:spPr>
          <a:xfrm>
            <a:off x="5945759" y="1013776"/>
            <a:ext cx="3596167" cy="3189233"/>
          </a:xfrm>
          <a:prstGeom prst="rect">
            <a:avLst/>
          </a:prstGeom>
        </p:spPr>
        <p:txBody>
          <a:bodyPr vert="horz" lIns="109728" tIns="109728" rIns="109728" bIns="91440" rtlCol="0">
            <a:normAutofit/>
          </a:bodyPr>
          <a:lstStyle>
            <a:lvl1pPr marL="0" indent="0" algn="l" defTabSz="914400" rtl="0" eaLnBrk="1" latinLnBrk="0" hangingPunct="1">
              <a:lnSpc>
                <a:spcPct val="140000"/>
              </a:lnSpc>
              <a:spcBef>
                <a:spcPts val="930"/>
              </a:spcBef>
              <a:buFont typeface="Corbel" panose="020B0503020204020204" pitchFamily="34" charset="0"/>
              <a:buNone/>
              <a:defRPr sz="1800" b="0" kern="1200" spc="150" baseline="0">
                <a:solidFill>
                  <a:schemeClr val="tx1">
                    <a:lumMod val="75000"/>
                    <a:lumOff val="25000"/>
                  </a:schemeClr>
                </a:solidFill>
                <a:latin typeface="+mn-lt"/>
                <a:ea typeface="+mn-ea"/>
                <a:cs typeface="+mn-cs"/>
              </a:defRPr>
            </a:lvl1pPr>
            <a:lvl2pPr marL="0" indent="0" algn="l" defTabSz="914400" rtl="0" eaLnBrk="1" latinLnBrk="0" hangingPunct="1">
              <a:lnSpc>
                <a:spcPct val="140000"/>
              </a:lnSpc>
              <a:spcBef>
                <a:spcPts val="930"/>
              </a:spcBef>
              <a:buFont typeface="Corbel" panose="020B0503020204020204" pitchFamily="34" charset="0"/>
              <a:buNone/>
              <a:defRPr sz="1600" kern="1200" spc="150" baseline="0">
                <a:solidFill>
                  <a:schemeClr val="tx1">
                    <a:lumMod val="75000"/>
                    <a:lumOff val="25000"/>
                  </a:schemeClr>
                </a:solidFill>
                <a:latin typeface="+mn-lt"/>
                <a:ea typeface="+mn-ea"/>
                <a:cs typeface="+mn-cs"/>
              </a:defRPr>
            </a:lvl2pPr>
            <a:lvl3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3pPr>
            <a:lvl4pPr marL="0" indent="-320040" algn="l" defTabSz="914400" rtl="0" eaLnBrk="1" latinLnBrk="0" hangingPunct="1">
              <a:lnSpc>
                <a:spcPct val="140000"/>
              </a:lnSpc>
              <a:spcBef>
                <a:spcPts val="930"/>
              </a:spcBef>
              <a:buFont typeface="Corbel" panose="020B0503020204020204" pitchFamily="34" charset="0"/>
              <a:buChar char="–"/>
              <a:defRPr sz="1400" kern="1200" spc="150" baseline="0">
                <a:solidFill>
                  <a:schemeClr val="tx1">
                    <a:lumMod val="75000"/>
                    <a:lumOff val="25000"/>
                  </a:schemeClr>
                </a:solidFill>
                <a:latin typeface="+mn-lt"/>
                <a:ea typeface="+mn-ea"/>
                <a:cs typeface="+mn-cs"/>
              </a:defRPr>
            </a:lvl4pPr>
            <a:lvl5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5pPr>
            <a:lvl6pPr marL="192024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6pPr>
            <a:lvl7pPr marL="224028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7pPr>
            <a:lvl8pPr marL="256032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8pPr>
            <a:lvl9pPr marL="288036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9pPr>
          </a:lstStyle>
          <a:p>
            <a:endParaRPr lang="en-CA" dirty="0"/>
          </a:p>
        </p:txBody>
      </p:sp>
      <p:sp>
        <p:nvSpPr>
          <p:cNvPr id="16" name="Content Placeholder 2">
            <a:extLst>
              <a:ext uri="{FF2B5EF4-FFF2-40B4-BE49-F238E27FC236}">
                <a16:creationId xmlns:a16="http://schemas.microsoft.com/office/drawing/2014/main" id="{EDD1B873-4257-4E4A-8F6F-4686A887417F}"/>
              </a:ext>
            </a:extLst>
          </p:cNvPr>
          <p:cNvSpPr txBox="1">
            <a:spLocks/>
          </p:cNvSpPr>
          <p:nvPr/>
        </p:nvSpPr>
        <p:spPr>
          <a:xfrm>
            <a:off x="6933784" y="1475331"/>
            <a:ext cx="3596167" cy="3189233"/>
          </a:xfrm>
          <a:prstGeom prst="rect">
            <a:avLst/>
          </a:prstGeom>
        </p:spPr>
        <p:txBody>
          <a:bodyPr vert="horz" lIns="109728" tIns="109728" rIns="109728" bIns="91440" rtlCol="0">
            <a:normAutofit/>
          </a:bodyPr>
          <a:lstStyle>
            <a:lvl1pPr marL="0" indent="0" algn="l" defTabSz="914400" rtl="0" eaLnBrk="1" latinLnBrk="0" hangingPunct="1">
              <a:lnSpc>
                <a:spcPct val="140000"/>
              </a:lnSpc>
              <a:spcBef>
                <a:spcPts val="930"/>
              </a:spcBef>
              <a:buFont typeface="Corbel" panose="020B0503020204020204" pitchFamily="34" charset="0"/>
              <a:buNone/>
              <a:defRPr sz="1800" b="0" kern="1200" spc="150" baseline="0">
                <a:solidFill>
                  <a:schemeClr val="tx1">
                    <a:lumMod val="75000"/>
                    <a:lumOff val="25000"/>
                  </a:schemeClr>
                </a:solidFill>
                <a:latin typeface="+mn-lt"/>
                <a:ea typeface="+mn-ea"/>
                <a:cs typeface="+mn-cs"/>
              </a:defRPr>
            </a:lvl1pPr>
            <a:lvl2pPr marL="0" indent="0" algn="l" defTabSz="914400" rtl="0" eaLnBrk="1" latinLnBrk="0" hangingPunct="1">
              <a:lnSpc>
                <a:spcPct val="140000"/>
              </a:lnSpc>
              <a:spcBef>
                <a:spcPts val="930"/>
              </a:spcBef>
              <a:buFont typeface="Corbel" panose="020B0503020204020204" pitchFamily="34" charset="0"/>
              <a:buNone/>
              <a:defRPr sz="1600" kern="1200" spc="150" baseline="0">
                <a:solidFill>
                  <a:schemeClr val="tx1">
                    <a:lumMod val="75000"/>
                    <a:lumOff val="25000"/>
                  </a:schemeClr>
                </a:solidFill>
                <a:latin typeface="+mn-lt"/>
                <a:ea typeface="+mn-ea"/>
                <a:cs typeface="+mn-cs"/>
              </a:defRPr>
            </a:lvl2pPr>
            <a:lvl3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3pPr>
            <a:lvl4pPr marL="0" indent="-320040" algn="l" defTabSz="914400" rtl="0" eaLnBrk="1" latinLnBrk="0" hangingPunct="1">
              <a:lnSpc>
                <a:spcPct val="140000"/>
              </a:lnSpc>
              <a:spcBef>
                <a:spcPts val="930"/>
              </a:spcBef>
              <a:buFont typeface="Corbel" panose="020B0503020204020204" pitchFamily="34" charset="0"/>
              <a:buChar char="–"/>
              <a:defRPr sz="1400" kern="1200" spc="150" baseline="0">
                <a:solidFill>
                  <a:schemeClr val="tx1">
                    <a:lumMod val="75000"/>
                    <a:lumOff val="25000"/>
                  </a:schemeClr>
                </a:solidFill>
                <a:latin typeface="+mn-lt"/>
                <a:ea typeface="+mn-ea"/>
                <a:cs typeface="+mn-cs"/>
              </a:defRPr>
            </a:lvl4pPr>
            <a:lvl5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5pPr>
            <a:lvl6pPr marL="192024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6pPr>
            <a:lvl7pPr marL="224028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7pPr>
            <a:lvl8pPr marL="256032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8pPr>
            <a:lvl9pPr marL="288036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9pPr>
          </a:lstStyle>
          <a:p>
            <a:endParaRPr lang="en-CA" dirty="0"/>
          </a:p>
        </p:txBody>
      </p:sp>
      <p:sp>
        <p:nvSpPr>
          <p:cNvPr id="18" name="Subtitle 2">
            <a:extLst>
              <a:ext uri="{FF2B5EF4-FFF2-40B4-BE49-F238E27FC236}">
                <a16:creationId xmlns:a16="http://schemas.microsoft.com/office/drawing/2014/main" id="{9A915375-653E-46B6-AEAC-D57F7BF74CA9}"/>
              </a:ext>
            </a:extLst>
          </p:cNvPr>
          <p:cNvSpPr txBox="1">
            <a:spLocks/>
          </p:cNvSpPr>
          <p:nvPr/>
        </p:nvSpPr>
        <p:spPr>
          <a:xfrm flipH="1">
            <a:off x="1602188" y="999921"/>
            <a:ext cx="5704302" cy="2335462"/>
          </a:xfrm>
          <a:prstGeom prst="rect">
            <a:avLst/>
          </a:prstGeom>
        </p:spPr>
        <p:txBody>
          <a:bodyPr vert="horz" lIns="109728" tIns="109728" rIns="109728" bIns="91440" rtlCol="0" anchor="t">
            <a:noAutofit/>
          </a:bodyPr>
          <a:lstStyle>
            <a:lvl1pPr marL="0" indent="0" algn="l" defTabSz="914400" rtl="0" eaLnBrk="1" latinLnBrk="0" hangingPunct="1">
              <a:lnSpc>
                <a:spcPct val="140000"/>
              </a:lnSpc>
              <a:spcBef>
                <a:spcPts val="930"/>
              </a:spcBef>
              <a:buFont typeface="Corbel" panose="020B0503020204020204" pitchFamily="34" charset="0"/>
              <a:buNone/>
              <a:defRPr sz="1800" b="0" kern="1200" spc="150" baseline="0">
                <a:solidFill>
                  <a:schemeClr val="tx1">
                    <a:lumMod val="75000"/>
                    <a:lumOff val="25000"/>
                  </a:schemeClr>
                </a:solidFill>
                <a:latin typeface="+mn-lt"/>
                <a:ea typeface="+mn-ea"/>
                <a:cs typeface="+mn-cs"/>
              </a:defRPr>
            </a:lvl1pPr>
            <a:lvl2pPr marL="0" indent="0" algn="l" defTabSz="914400" rtl="0" eaLnBrk="1" latinLnBrk="0" hangingPunct="1">
              <a:lnSpc>
                <a:spcPct val="140000"/>
              </a:lnSpc>
              <a:spcBef>
                <a:spcPts val="930"/>
              </a:spcBef>
              <a:buFont typeface="Corbel" panose="020B0503020204020204" pitchFamily="34" charset="0"/>
              <a:buNone/>
              <a:defRPr sz="1600" kern="1200" spc="150" baseline="0">
                <a:solidFill>
                  <a:schemeClr val="tx1">
                    <a:lumMod val="75000"/>
                    <a:lumOff val="25000"/>
                  </a:schemeClr>
                </a:solidFill>
                <a:latin typeface="+mn-lt"/>
                <a:ea typeface="+mn-ea"/>
                <a:cs typeface="+mn-cs"/>
              </a:defRPr>
            </a:lvl2pPr>
            <a:lvl3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3pPr>
            <a:lvl4pPr marL="0" indent="-320040" algn="l" defTabSz="914400" rtl="0" eaLnBrk="1" latinLnBrk="0" hangingPunct="1">
              <a:lnSpc>
                <a:spcPct val="140000"/>
              </a:lnSpc>
              <a:spcBef>
                <a:spcPts val="930"/>
              </a:spcBef>
              <a:buFont typeface="Corbel" panose="020B0503020204020204" pitchFamily="34" charset="0"/>
              <a:buChar char="–"/>
              <a:defRPr sz="1400" kern="1200" spc="150" baseline="0">
                <a:solidFill>
                  <a:schemeClr val="tx1">
                    <a:lumMod val="75000"/>
                    <a:lumOff val="25000"/>
                  </a:schemeClr>
                </a:solidFill>
                <a:latin typeface="+mn-lt"/>
                <a:ea typeface="+mn-ea"/>
                <a:cs typeface="+mn-cs"/>
              </a:defRPr>
            </a:lvl4pPr>
            <a:lvl5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5pPr>
            <a:lvl6pPr marL="192024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6pPr>
            <a:lvl7pPr marL="224028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7pPr>
            <a:lvl8pPr marL="256032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8pPr>
            <a:lvl9pPr marL="288036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9pPr>
          </a:lstStyle>
          <a:p>
            <a:r>
              <a:rPr lang="en-US" sz="1200" dirty="0">
                <a:solidFill>
                  <a:schemeClr val="tx1">
                    <a:lumMod val="95000"/>
                    <a:lumOff val="5000"/>
                  </a:schemeClr>
                </a:solidFill>
                <a:latin typeface="+mj-lt"/>
              </a:rPr>
              <a:t>Initially, We thought it will be stressful to work from home. Accordingly, We set up wonderful working environment and produced individual shorter deadlines to help each other. Eventually, thinking back, there have unquestionably been a few knocks on my far-off excursion, yet the general experience has been positive. I don't expect I'll return to customary in-office business any time soon.</a:t>
            </a:r>
          </a:p>
        </p:txBody>
      </p:sp>
      <p:sp>
        <p:nvSpPr>
          <p:cNvPr id="20" name="Title 1">
            <a:extLst>
              <a:ext uri="{FF2B5EF4-FFF2-40B4-BE49-F238E27FC236}">
                <a16:creationId xmlns:a16="http://schemas.microsoft.com/office/drawing/2014/main" id="{90BBE439-BC14-4172-ACB4-F71B233306FD}"/>
              </a:ext>
            </a:extLst>
          </p:cNvPr>
          <p:cNvSpPr txBox="1">
            <a:spLocks/>
          </p:cNvSpPr>
          <p:nvPr/>
        </p:nvSpPr>
        <p:spPr>
          <a:xfrm>
            <a:off x="505782" y="3603203"/>
            <a:ext cx="4748978" cy="525734"/>
          </a:xfrm>
          <a:prstGeom prst="rect">
            <a:avLst/>
          </a:prstGeom>
        </p:spPr>
        <p:txBody>
          <a:bodyPr vert="horz" lIns="109728" tIns="109728" rIns="109728" bIns="91440" rtlCol="0" anchor="b">
            <a:noAutofit/>
          </a:bodyPr>
          <a:lstStyle>
            <a:lvl1pPr algn="l" defTabSz="914400" rtl="0" eaLnBrk="1" latinLnBrk="0" hangingPunct="1">
              <a:lnSpc>
                <a:spcPct val="130000"/>
              </a:lnSpc>
              <a:spcBef>
                <a:spcPct val="0"/>
              </a:spcBef>
              <a:buNone/>
              <a:defRPr sz="3200" b="1" kern="1200" spc="150" baseline="0">
                <a:solidFill>
                  <a:schemeClr val="tx1">
                    <a:lumMod val="75000"/>
                    <a:lumOff val="25000"/>
                  </a:schemeClr>
                </a:solidFill>
                <a:latin typeface="+mj-lt"/>
                <a:ea typeface="+mj-ea"/>
                <a:cs typeface="+mj-cs"/>
              </a:defRPr>
            </a:lvl1pPr>
          </a:lstStyle>
          <a:p>
            <a:pPr algn="ctr">
              <a:lnSpc>
                <a:spcPct val="120000"/>
              </a:lnSpc>
            </a:pPr>
            <a:r>
              <a:rPr lang="en-US" sz="2400" dirty="0">
                <a:solidFill>
                  <a:schemeClr val="accent2">
                    <a:lumMod val="50000"/>
                  </a:schemeClr>
                </a:solidFill>
                <a:latin typeface="Eras Medium ITC" panose="020B0602030504020804" pitchFamily="34" charset="0"/>
              </a:rPr>
              <a:t>Impact of COVID-19:</a:t>
            </a:r>
            <a:endParaRPr lang="en-US" sz="2400" dirty="0">
              <a:solidFill>
                <a:schemeClr val="tx1">
                  <a:lumMod val="85000"/>
                  <a:lumOff val="15000"/>
                </a:schemeClr>
              </a:solidFill>
            </a:endParaRPr>
          </a:p>
        </p:txBody>
      </p:sp>
      <p:pic>
        <p:nvPicPr>
          <p:cNvPr id="8" name="Picture 7" descr="Icon&#10;&#10;Description automatically generated">
            <a:extLst>
              <a:ext uri="{FF2B5EF4-FFF2-40B4-BE49-F238E27FC236}">
                <a16:creationId xmlns:a16="http://schemas.microsoft.com/office/drawing/2014/main" id="{B9BB1D04-6E9D-40B8-968A-D0ECDACC744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1078558">
            <a:off x="1654433" y="4254908"/>
            <a:ext cx="2867777" cy="2194740"/>
          </a:xfrm>
          <a:prstGeom prst="rect">
            <a:avLst/>
          </a:prstGeom>
        </p:spPr>
      </p:pic>
      <p:sp>
        <p:nvSpPr>
          <p:cNvPr id="21" name="Subtitle 2">
            <a:extLst>
              <a:ext uri="{FF2B5EF4-FFF2-40B4-BE49-F238E27FC236}">
                <a16:creationId xmlns:a16="http://schemas.microsoft.com/office/drawing/2014/main" id="{CE133BE9-393A-468B-84D6-C1497E1FD7FB}"/>
              </a:ext>
            </a:extLst>
          </p:cNvPr>
          <p:cNvSpPr txBox="1">
            <a:spLocks/>
          </p:cNvSpPr>
          <p:nvPr/>
        </p:nvSpPr>
        <p:spPr>
          <a:xfrm flipH="1">
            <a:off x="4878250" y="4185862"/>
            <a:ext cx="4640205" cy="2415224"/>
          </a:xfrm>
          <a:prstGeom prst="rect">
            <a:avLst/>
          </a:prstGeom>
        </p:spPr>
        <p:txBody>
          <a:bodyPr vert="horz" lIns="109728" tIns="109728" rIns="109728" bIns="91440" rtlCol="0" anchor="t">
            <a:noAutofit/>
          </a:bodyPr>
          <a:lstStyle>
            <a:lvl1pPr marL="0" indent="0" algn="l" defTabSz="914400" rtl="0" eaLnBrk="1" latinLnBrk="0" hangingPunct="1">
              <a:lnSpc>
                <a:spcPct val="140000"/>
              </a:lnSpc>
              <a:spcBef>
                <a:spcPts val="930"/>
              </a:spcBef>
              <a:buFont typeface="Corbel" panose="020B0503020204020204" pitchFamily="34" charset="0"/>
              <a:buNone/>
              <a:defRPr sz="1800" b="0" kern="1200" spc="150" baseline="0">
                <a:solidFill>
                  <a:schemeClr val="tx1">
                    <a:lumMod val="75000"/>
                    <a:lumOff val="25000"/>
                  </a:schemeClr>
                </a:solidFill>
                <a:latin typeface="+mn-lt"/>
                <a:ea typeface="+mn-ea"/>
                <a:cs typeface="+mn-cs"/>
              </a:defRPr>
            </a:lvl1pPr>
            <a:lvl2pPr marL="0" indent="0" algn="l" defTabSz="914400" rtl="0" eaLnBrk="1" latinLnBrk="0" hangingPunct="1">
              <a:lnSpc>
                <a:spcPct val="140000"/>
              </a:lnSpc>
              <a:spcBef>
                <a:spcPts val="930"/>
              </a:spcBef>
              <a:buFont typeface="Corbel" panose="020B0503020204020204" pitchFamily="34" charset="0"/>
              <a:buNone/>
              <a:defRPr sz="1600" kern="1200" spc="150" baseline="0">
                <a:solidFill>
                  <a:schemeClr val="tx1">
                    <a:lumMod val="75000"/>
                    <a:lumOff val="25000"/>
                  </a:schemeClr>
                </a:solidFill>
                <a:latin typeface="+mn-lt"/>
                <a:ea typeface="+mn-ea"/>
                <a:cs typeface="+mn-cs"/>
              </a:defRPr>
            </a:lvl2pPr>
            <a:lvl3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3pPr>
            <a:lvl4pPr marL="0" indent="-320040" algn="l" defTabSz="914400" rtl="0" eaLnBrk="1" latinLnBrk="0" hangingPunct="1">
              <a:lnSpc>
                <a:spcPct val="140000"/>
              </a:lnSpc>
              <a:spcBef>
                <a:spcPts val="930"/>
              </a:spcBef>
              <a:buFont typeface="Corbel" panose="020B0503020204020204" pitchFamily="34" charset="0"/>
              <a:buChar char="–"/>
              <a:defRPr sz="1400" kern="1200" spc="150" baseline="0">
                <a:solidFill>
                  <a:schemeClr val="tx1">
                    <a:lumMod val="75000"/>
                    <a:lumOff val="25000"/>
                  </a:schemeClr>
                </a:solidFill>
                <a:latin typeface="+mn-lt"/>
                <a:ea typeface="+mn-ea"/>
                <a:cs typeface="+mn-cs"/>
              </a:defRPr>
            </a:lvl4pPr>
            <a:lvl5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5pPr>
            <a:lvl6pPr marL="192024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6pPr>
            <a:lvl7pPr marL="224028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7pPr>
            <a:lvl8pPr marL="256032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8pPr>
            <a:lvl9pPr marL="288036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9pPr>
          </a:lstStyle>
          <a:p>
            <a:r>
              <a:rPr lang="en-US" sz="1200" dirty="0">
                <a:solidFill>
                  <a:schemeClr val="tx1">
                    <a:lumMod val="95000"/>
                    <a:lumOff val="5000"/>
                  </a:schemeClr>
                </a:solidFill>
                <a:latin typeface="+mj-lt"/>
              </a:rPr>
              <a:t>COVID-19 hit hard globally and to admit it is stressful for any individual. We lost greater devices and high-speed internet from college and totally with our own devices which are not capable to work longer. It is difficult to meet our teammates with lots of restrictions to know how the works goes and all. It was bitter experience with impact of covid-19.  </a:t>
            </a:r>
          </a:p>
        </p:txBody>
      </p:sp>
      <p:sp>
        <p:nvSpPr>
          <p:cNvPr id="22" name="Footer Placeholder 6">
            <a:extLst>
              <a:ext uri="{FF2B5EF4-FFF2-40B4-BE49-F238E27FC236}">
                <a16:creationId xmlns:a16="http://schemas.microsoft.com/office/drawing/2014/main" id="{26151E48-A429-450E-B223-F464BBCDA2F9}"/>
              </a:ext>
            </a:extLst>
          </p:cNvPr>
          <p:cNvSpPr>
            <a:spLocks noGrp="1"/>
          </p:cNvSpPr>
          <p:nvPr>
            <p:ph type="ftr" sz="quarter" idx="11"/>
          </p:nvPr>
        </p:nvSpPr>
        <p:spPr>
          <a:xfrm>
            <a:off x="2429325" y="6492865"/>
            <a:ext cx="6151671" cy="365125"/>
          </a:xfrm>
        </p:spPr>
        <p:txBody>
          <a:bodyPr/>
          <a:lstStyle/>
          <a:p>
            <a:r>
              <a:rPr lang="fr-FR" dirty="0">
                <a:solidFill>
                  <a:schemeClr val="bg1">
                    <a:lumMod val="50000"/>
                  </a:schemeClr>
                </a:solidFill>
              </a:rPr>
              <a:t>MAD-317 (Team 4) 		   CEGEP(Montréal)         Venkat </a:t>
            </a:r>
            <a:endParaRPr lang="en-US" dirty="0">
              <a:solidFill>
                <a:schemeClr val="bg1">
                  <a:lumMod val="50000"/>
                </a:schemeClr>
              </a:solidFill>
            </a:endParaRPr>
          </a:p>
        </p:txBody>
      </p:sp>
    </p:spTree>
    <p:extLst>
      <p:ext uri="{BB962C8B-B14F-4D97-AF65-F5344CB8AC3E}">
        <p14:creationId xmlns:p14="http://schemas.microsoft.com/office/powerpoint/2010/main" val="2768228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0CE40DC-5723-449B-A365-A61D8C262E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3"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pic>
        <p:nvPicPr>
          <p:cNvPr id="4" name="Picture 3" descr="A picture containing object, light, track, hanging&#10;&#10;Description automatically generated">
            <a:extLst>
              <a:ext uri="{FF2B5EF4-FFF2-40B4-BE49-F238E27FC236}">
                <a16:creationId xmlns:a16="http://schemas.microsoft.com/office/drawing/2014/main" id="{71D27D3C-01C4-4571-A7FB-21E6965D6AEC}"/>
              </a:ext>
            </a:extLst>
          </p:cNvPr>
          <p:cNvPicPr>
            <a:picLocks noChangeAspect="1"/>
          </p:cNvPicPr>
          <p:nvPr/>
        </p:nvPicPr>
        <p:blipFill rotWithShape="1">
          <a:blip r:embed="rId2"/>
          <a:srcRect l="25"/>
          <a:stretch/>
        </p:blipFill>
        <p:spPr>
          <a:xfrm>
            <a:off x="0" y="10"/>
            <a:ext cx="12188952" cy="6857990"/>
          </a:xfrm>
          <a:prstGeom prst="rect">
            <a:avLst/>
          </a:prstGeom>
          <a:solidFill>
            <a:srgbClr val="66FFFF"/>
          </a:solidFill>
        </p:spPr>
      </p:pic>
      <p:sp>
        <p:nvSpPr>
          <p:cNvPr id="11" name="Freeform: Shape 10">
            <a:extLst>
              <a:ext uri="{FF2B5EF4-FFF2-40B4-BE49-F238E27FC236}">
                <a16:creationId xmlns:a16="http://schemas.microsoft.com/office/drawing/2014/main" id="{28207E96-6DFF-4119-B2EA-3299067D2F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42598" y="0"/>
            <a:ext cx="10189600" cy="6858000"/>
          </a:xfrm>
          <a:custGeom>
            <a:avLst/>
            <a:gdLst>
              <a:gd name="connsiteX0" fmla="*/ 8513625 w 10189600"/>
              <a:gd name="connsiteY0" fmla="*/ 0 h 6858000"/>
              <a:gd name="connsiteX1" fmla="*/ 1434689 w 10189600"/>
              <a:gd name="connsiteY1" fmla="*/ 0 h 6858000"/>
              <a:gd name="connsiteX2" fmla="*/ 1271976 w 10189600"/>
              <a:gd name="connsiteY2" fmla="*/ 160651 h 6858000"/>
              <a:gd name="connsiteX3" fmla="*/ 0 w 10189600"/>
              <a:gd name="connsiteY3" fmla="*/ 3879329 h 6858000"/>
              <a:gd name="connsiteX4" fmla="*/ 1565101 w 10189600"/>
              <a:gd name="connsiteY4" fmla="*/ 6659296 h 6858000"/>
              <a:gd name="connsiteX5" fmla="*/ 1789426 w 10189600"/>
              <a:gd name="connsiteY5" fmla="*/ 6858000 h 6858000"/>
              <a:gd name="connsiteX6" fmla="*/ 8868328 w 10189600"/>
              <a:gd name="connsiteY6" fmla="*/ 6858000 h 6858000"/>
              <a:gd name="connsiteX7" fmla="*/ 8925683 w 10189600"/>
              <a:gd name="connsiteY7" fmla="*/ 6804604 h 6858000"/>
              <a:gd name="connsiteX8" fmla="*/ 10189600 w 10189600"/>
              <a:gd name="connsiteY8" fmla="*/ 4217082 h 6858000"/>
              <a:gd name="connsiteX9" fmla="*/ 8536469 w 10189600"/>
              <a:gd name="connsiteY9" fmla="*/ 1746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189600" h="6858000">
                <a:moveTo>
                  <a:pt x="8513625" y="0"/>
                </a:moveTo>
                <a:lnTo>
                  <a:pt x="1434689" y="0"/>
                </a:lnTo>
                <a:lnTo>
                  <a:pt x="1271976" y="160651"/>
                </a:lnTo>
                <a:cubicBezTo>
                  <a:pt x="451613" y="1030749"/>
                  <a:pt x="0" y="2373165"/>
                  <a:pt x="0" y="3879329"/>
                </a:cubicBezTo>
                <a:cubicBezTo>
                  <a:pt x="0" y="5207145"/>
                  <a:pt x="731040" y="5919527"/>
                  <a:pt x="1565101" y="6659296"/>
                </a:cubicBezTo>
                <a:lnTo>
                  <a:pt x="1789426" y="6858000"/>
                </a:lnTo>
                <a:lnTo>
                  <a:pt x="8868328" y="6858000"/>
                </a:lnTo>
                <a:lnTo>
                  <a:pt x="8925683" y="6804604"/>
                </a:lnTo>
                <a:cubicBezTo>
                  <a:pt x="9627437" y="6132444"/>
                  <a:pt x="10189600" y="5418356"/>
                  <a:pt x="10189600" y="4217082"/>
                </a:cubicBezTo>
                <a:cubicBezTo>
                  <a:pt x="10189600" y="2437327"/>
                  <a:pt x="9597144" y="878708"/>
                  <a:pt x="8536469" y="17461"/>
                </a:cubicBezTo>
                <a:close/>
              </a:path>
            </a:pathLst>
          </a:cu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Freeform: Shape 12">
            <a:extLst>
              <a:ext uri="{FF2B5EF4-FFF2-40B4-BE49-F238E27FC236}">
                <a16:creationId xmlns:a16="http://schemas.microsoft.com/office/drawing/2014/main" id="{9E223C86-12C5-4A60-A21A-D7FC75EFC6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57813" y="0"/>
            <a:ext cx="1323453" cy="6858000"/>
          </a:xfrm>
          <a:custGeom>
            <a:avLst/>
            <a:gdLst>
              <a:gd name="connsiteX0" fmla="*/ 28443 w 1323453"/>
              <a:gd name="connsiteY0" fmla="*/ 0 h 6858000"/>
              <a:gd name="connsiteX1" fmla="*/ 10519 w 1323453"/>
              <a:gd name="connsiteY1" fmla="*/ 0 h 6858000"/>
              <a:gd name="connsiteX2" fmla="*/ 37377 w 1323453"/>
              <a:gd name="connsiteY2" fmla="*/ 27367 h 6858000"/>
              <a:gd name="connsiteX3" fmla="*/ 1297455 w 1323453"/>
              <a:gd name="connsiteY3" fmla="*/ 4282319 h 6858000"/>
              <a:gd name="connsiteX4" fmla="*/ 248584 w 1323453"/>
              <a:gd name="connsiteY4" fmla="*/ 6615157 h 6858000"/>
              <a:gd name="connsiteX5" fmla="*/ 0 w 1323453"/>
              <a:gd name="connsiteY5" fmla="*/ 6858000 h 6858000"/>
              <a:gd name="connsiteX6" fmla="*/ 19869 w 1323453"/>
              <a:gd name="connsiteY6" fmla="*/ 6858000 h 6858000"/>
              <a:gd name="connsiteX7" fmla="*/ 267461 w 1323453"/>
              <a:gd name="connsiteY7" fmla="*/ 6616128 h 6858000"/>
              <a:gd name="connsiteX8" fmla="*/ 1316330 w 1323453"/>
              <a:gd name="connsiteY8" fmla="*/ 4283289 h 6858000"/>
              <a:gd name="connsiteX9" fmla="*/ 56253 w 1323453"/>
              <a:gd name="connsiteY9" fmla="*/ 2833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23453" h="6858000">
                <a:moveTo>
                  <a:pt x="28443" y="0"/>
                </a:moveTo>
                <a:lnTo>
                  <a:pt x="10519" y="0"/>
                </a:lnTo>
                <a:lnTo>
                  <a:pt x="37377" y="27367"/>
                </a:lnTo>
                <a:cubicBezTo>
                  <a:pt x="919519" y="995374"/>
                  <a:pt x="1367465" y="2551123"/>
                  <a:pt x="1297455" y="4282319"/>
                </a:cubicBezTo>
                <a:cubicBezTo>
                  <a:pt x="1254252" y="5350659"/>
                  <a:pt x="821705" y="6026831"/>
                  <a:pt x="248584" y="6615157"/>
                </a:cubicBezTo>
                <a:lnTo>
                  <a:pt x="0" y="6858000"/>
                </a:lnTo>
                <a:lnTo>
                  <a:pt x="19869" y="6858000"/>
                </a:lnTo>
                <a:lnTo>
                  <a:pt x="267461" y="6616128"/>
                </a:lnTo>
                <a:cubicBezTo>
                  <a:pt x="840581" y="6027802"/>
                  <a:pt x="1273128" y="5351630"/>
                  <a:pt x="1316330" y="4283289"/>
                </a:cubicBezTo>
                <a:cubicBezTo>
                  <a:pt x="1386340" y="2552094"/>
                  <a:pt x="938396" y="996343"/>
                  <a:pt x="56253" y="2833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5" name="Freeform: Shape 14">
            <a:extLst>
              <a:ext uri="{FF2B5EF4-FFF2-40B4-BE49-F238E27FC236}">
                <a16:creationId xmlns:a16="http://schemas.microsoft.com/office/drawing/2014/main" id="{FA573AF0-3C0B-4895-A7A6-F41B032115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8645" y="0"/>
            <a:ext cx="1561993" cy="6858000"/>
          </a:xfrm>
          <a:custGeom>
            <a:avLst/>
            <a:gdLst>
              <a:gd name="connsiteX0" fmla="*/ 1544228 w 1561993"/>
              <a:gd name="connsiteY0" fmla="*/ 0 h 6858000"/>
              <a:gd name="connsiteX1" fmla="*/ 1561993 w 1561993"/>
              <a:gd name="connsiteY1" fmla="*/ 0 h 6858000"/>
              <a:gd name="connsiteX2" fmla="*/ 1540943 w 1561993"/>
              <a:gd name="connsiteY2" fmla="*/ 17040 h 6858000"/>
              <a:gd name="connsiteX3" fmla="*/ 17765 w 1561993"/>
              <a:gd name="connsiteY3" fmla="*/ 4115040 h 6858000"/>
              <a:gd name="connsiteX4" fmla="*/ 1142901 w 1561993"/>
              <a:gd name="connsiteY4" fmla="*/ 6599739 h 6858000"/>
              <a:gd name="connsiteX5" fmla="*/ 1403744 w 1561993"/>
              <a:gd name="connsiteY5" fmla="*/ 6858000 h 6858000"/>
              <a:gd name="connsiteX6" fmla="*/ 1385980 w 1561993"/>
              <a:gd name="connsiteY6" fmla="*/ 6858000 h 6858000"/>
              <a:gd name="connsiteX7" fmla="*/ 1125137 w 1561993"/>
              <a:gd name="connsiteY7" fmla="*/ 6599739 h 6858000"/>
              <a:gd name="connsiteX8" fmla="*/ 0 w 1561993"/>
              <a:gd name="connsiteY8" fmla="*/ 4115040 h 6858000"/>
              <a:gd name="connsiteX9" fmla="*/ 1523178 w 1561993"/>
              <a:gd name="connsiteY9" fmla="*/ 1704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61993" h="6858000">
                <a:moveTo>
                  <a:pt x="1544228" y="0"/>
                </a:moveTo>
                <a:lnTo>
                  <a:pt x="1561993" y="0"/>
                </a:lnTo>
                <a:lnTo>
                  <a:pt x="1540943" y="17040"/>
                </a:lnTo>
                <a:cubicBezTo>
                  <a:pt x="563647" y="857447"/>
                  <a:pt x="17765" y="2378351"/>
                  <a:pt x="17765" y="4115040"/>
                </a:cubicBezTo>
                <a:cubicBezTo>
                  <a:pt x="17765" y="5263323"/>
                  <a:pt x="514810" y="5955416"/>
                  <a:pt x="1142901" y="6599739"/>
                </a:cubicBezTo>
                <a:lnTo>
                  <a:pt x="1403744" y="6858000"/>
                </a:lnTo>
                <a:lnTo>
                  <a:pt x="1385980" y="6858000"/>
                </a:lnTo>
                <a:lnTo>
                  <a:pt x="1125137" y="6599739"/>
                </a:lnTo>
                <a:cubicBezTo>
                  <a:pt x="497046" y="5955416"/>
                  <a:pt x="0" y="5263323"/>
                  <a:pt x="0" y="4115040"/>
                </a:cubicBezTo>
                <a:cubicBezTo>
                  <a:pt x="0" y="2378351"/>
                  <a:pt x="545882" y="857447"/>
                  <a:pt x="1523178" y="17040"/>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Shape 16">
            <a:extLst>
              <a:ext uri="{FF2B5EF4-FFF2-40B4-BE49-F238E27FC236}">
                <a16:creationId xmlns:a16="http://schemas.microsoft.com/office/drawing/2014/main" id="{62442AC3-A9B0-4865-8A8A-1504FFC6E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434283" y="0"/>
            <a:ext cx="1904278" cy="6858000"/>
          </a:xfrm>
          <a:custGeom>
            <a:avLst/>
            <a:gdLst>
              <a:gd name="connsiteX0" fmla="*/ 624262 w 1775065"/>
              <a:gd name="connsiteY0" fmla="*/ 0 h 6858000"/>
              <a:gd name="connsiteX1" fmla="*/ 642233 w 1775065"/>
              <a:gd name="connsiteY1" fmla="*/ 0 h 6858000"/>
              <a:gd name="connsiteX2" fmla="*/ 673003 w 1775065"/>
              <a:gd name="connsiteY2" fmla="*/ 35111 h 6858000"/>
              <a:gd name="connsiteX3" fmla="*/ 1767974 w 1775065"/>
              <a:gd name="connsiteY3" fmla="*/ 3968278 h 6858000"/>
              <a:gd name="connsiteX4" fmla="*/ 115603 w 1775065"/>
              <a:gd name="connsiteY4" fmla="*/ 6776131 h 6858000"/>
              <a:gd name="connsiteX5" fmla="*/ 19890 w 1775065"/>
              <a:gd name="connsiteY5" fmla="*/ 6858000 h 6858000"/>
              <a:gd name="connsiteX6" fmla="*/ 0 w 1775065"/>
              <a:gd name="connsiteY6" fmla="*/ 6858000 h 6858000"/>
              <a:gd name="connsiteX7" fmla="*/ 96809 w 1775065"/>
              <a:gd name="connsiteY7" fmla="*/ 6775193 h 6858000"/>
              <a:gd name="connsiteX8" fmla="*/ 1749182 w 1775065"/>
              <a:gd name="connsiteY8" fmla="*/ 3967340 h 6858000"/>
              <a:gd name="connsiteX9" fmla="*/ 654209 w 1775065"/>
              <a:gd name="connsiteY9" fmla="*/ 3417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75065" h="6858000">
                <a:moveTo>
                  <a:pt x="624262" y="0"/>
                </a:moveTo>
                <a:lnTo>
                  <a:pt x="642233" y="0"/>
                </a:lnTo>
                <a:lnTo>
                  <a:pt x="673003" y="35111"/>
                </a:lnTo>
                <a:cubicBezTo>
                  <a:pt x="1445427" y="977982"/>
                  <a:pt x="1833320" y="2398562"/>
                  <a:pt x="1767974" y="3968278"/>
                </a:cubicBezTo>
                <a:cubicBezTo>
                  <a:pt x="1710622" y="5345972"/>
                  <a:pt x="964135" y="6049363"/>
                  <a:pt x="115603" y="6776131"/>
                </a:cubicBezTo>
                <a:lnTo>
                  <a:pt x="19890" y="6858000"/>
                </a:lnTo>
                <a:lnTo>
                  <a:pt x="0" y="6858000"/>
                </a:lnTo>
                <a:lnTo>
                  <a:pt x="96809" y="6775193"/>
                </a:lnTo>
                <a:cubicBezTo>
                  <a:pt x="945341" y="6048424"/>
                  <a:pt x="1691828" y="5345034"/>
                  <a:pt x="1749182" y="3967340"/>
                </a:cubicBezTo>
                <a:cubicBezTo>
                  <a:pt x="1814528" y="2397623"/>
                  <a:pt x="1426634" y="977044"/>
                  <a:pt x="654209" y="34172"/>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9" name="Freeform: Shape 18">
            <a:extLst>
              <a:ext uri="{FF2B5EF4-FFF2-40B4-BE49-F238E27FC236}">
                <a16:creationId xmlns:a16="http://schemas.microsoft.com/office/drawing/2014/main" id="{68451DCE-129E-43B6-BA50-3C8339E461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89577" y="0"/>
            <a:ext cx="1825312" cy="6858000"/>
          </a:xfrm>
          <a:custGeom>
            <a:avLst/>
            <a:gdLst>
              <a:gd name="connsiteX0" fmla="*/ 516683 w 1825312"/>
              <a:gd name="connsiteY0" fmla="*/ 0 h 6858000"/>
              <a:gd name="connsiteX1" fmla="*/ 541088 w 1825312"/>
              <a:gd name="connsiteY1" fmla="*/ 0 h 6858000"/>
              <a:gd name="connsiteX2" fmla="*/ 626170 w 1825312"/>
              <a:gd name="connsiteY2" fmla="*/ 99144 h 6858000"/>
              <a:gd name="connsiteX3" fmla="*/ 1825312 w 1825312"/>
              <a:gd name="connsiteY3" fmla="*/ 3859833 h 6858000"/>
              <a:gd name="connsiteX4" fmla="*/ 279633 w 1825312"/>
              <a:gd name="connsiteY4" fmla="*/ 6651338 h 6858000"/>
              <a:gd name="connsiteX5" fmla="*/ 24403 w 1825312"/>
              <a:gd name="connsiteY5" fmla="*/ 6858000 h 6858000"/>
              <a:gd name="connsiteX6" fmla="*/ 0 w 1825312"/>
              <a:gd name="connsiteY6" fmla="*/ 6858000 h 6858000"/>
              <a:gd name="connsiteX7" fmla="*/ 255230 w 1825312"/>
              <a:gd name="connsiteY7" fmla="*/ 6651338 h 6858000"/>
              <a:gd name="connsiteX8" fmla="*/ 1800907 w 1825312"/>
              <a:gd name="connsiteY8" fmla="*/ 3859833 h 6858000"/>
              <a:gd name="connsiteX9" fmla="*/ 601765 w 1825312"/>
              <a:gd name="connsiteY9" fmla="*/ 9914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25312" h="6858000">
                <a:moveTo>
                  <a:pt x="516683" y="0"/>
                </a:moveTo>
                <a:lnTo>
                  <a:pt x="541088" y="0"/>
                </a:lnTo>
                <a:lnTo>
                  <a:pt x="626170" y="99144"/>
                </a:lnTo>
                <a:cubicBezTo>
                  <a:pt x="1403484" y="1069501"/>
                  <a:pt x="1825312" y="2396484"/>
                  <a:pt x="1825312" y="3859833"/>
                </a:cubicBezTo>
                <a:cubicBezTo>
                  <a:pt x="1825312" y="5149904"/>
                  <a:pt x="1142485" y="5927455"/>
                  <a:pt x="279633" y="6651338"/>
                </a:cubicBezTo>
                <a:lnTo>
                  <a:pt x="24403" y="6858000"/>
                </a:lnTo>
                <a:lnTo>
                  <a:pt x="0" y="6858000"/>
                </a:lnTo>
                <a:lnTo>
                  <a:pt x="255230" y="6651338"/>
                </a:lnTo>
                <a:cubicBezTo>
                  <a:pt x="1118082" y="5927455"/>
                  <a:pt x="1800907" y="5149904"/>
                  <a:pt x="1800907" y="3859833"/>
                </a:cubicBezTo>
                <a:cubicBezTo>
                  <a:pt x="1800907" y="2396484"/>
                  <a:pt x="1379079" y="1069501"/>
                  <a:pt x="601765" y="9914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001A7D04-4221-40E5-A92D-66F6836BB2D6}"/>
              </a:ext>
            </a:extLst>
          </p:cNvPr>
          <p:cNvSpPr>
            <a:spLocks noGrp="1"/>
          </p:cNvSpPr>
          <p:nvPr>
            <p:ph idx="1"/>
          </p:nvPr>
        </p:nvSpPr>
        <p:spPr>
          <a:xfrm>
            <a:off x="1430637" y="1661479"/>
            <a:ext cx="6606248" cy="2147991"/>
          </a:xfrm>
        </p:spPr>
        <p:txBody>
          <a:bodyPr>
            <a:normAutofit/>
          </a:bodyPr>
          <a:lstStyle/>
          <a:p>
            <a:r>
              <a:rPr lang="en-CA" sz="1400" dirty="0">
                <a:latin typeface="+mj-lt"/>
              </a:rPr>
              <a:t>Filter is challenging feature to build. Initially, We built manual search box to find properties. On recommendations from our guide we developed filter, it is a bit time taking task to build. Luckily, at first we opt SQL over Firebase on expecting these tasks, we had written queries well and made good working feature.</a:t>
            </a:r>
          </a:p>
        </p:txBody>
      </p:sp>
      <p:sp>
        <p:nvSpPr>
          <p:cNvPr id="12" name="Title 1">
            <a:extLst>
              <a:ext uri="{FF2B5EF4-FFF2-40B4-BE49-F238E27FC236}">
                <a16:creationId xmlns:a16="http://schemas.microsoft.com/office/drawing/2014/main" id="{BEAE6CB9-3812-4863-91D8-2008206CD3F1}"/>
              </a:ext>
            </a:extLst>
          </p:cNvPr>
          <p:cNvSpPr txBox="1">
            <a:spLocks noGrp="1"/>
          </p:cNvSpPr>
          <p:nvPr>
            <p:ph type="title"/>
          </p:nvPr>
        </p:nvSpPr>
        <p:spPr>
          <a:xfrm>
            <a:off x="1672699" y="556452"/>
            <a:ext cx="8529534" cy="554037"/>
          </a:xfrm>
          <a:prstGeom prst="rect">
            <a:avLst/>
          </a:prstGeom>
        </p:spPr>
        <p:txBody>
          <a:bodyPr vert="horz" lIns="109728" tIns="109728" rIns="109728" bIns="91440" rtlCol="0" anchor="b">
            <a:noAutofit/>
          </a:bodyPr>
          <a:lstStyle>
            <a:lvl1pPr algn="l" defTabSz="914400" rtl="0" eaLnBrk="1" latinLnBrk="0" hangingPunct="1">
              <a:lnSpc>
                <a:spcPct val="130000"/>
              </a:lnSpc>
              <a:spcBef>
                <a:spcPct val="0"/>
              </a:spcBef>
              <a:buNone/>
              <a:defRPr sz="3200" b="1" kern="1200" spc="150" baseline="0">
                <a:solidFill>
                  <a:schemeClr val="tx1">
                    <a:lumMod val="75000"/>
                    <a:lumOff val="25000"/>
                  </a:schemeClr>
                </a:solidFill>
                <a:latin typeface="+mj-lt"/>
                <a:ea typeface="+mj-ea"/>
                <a:cs typeface="+mj-cs"/>
              </a:defRPr>
            </a:lvl1pPr>
          </a:lstStyle>
          <a:p>
            <a:pPr algn="ctr">
              <a:lnSpc>
                <a:spcPct val="120000"/>
              </a:lnSpc>
            </a:pPr>
            <a:r>
              <a:rPr lang="en-US" sz="2400" dirty="0">
                <a:solidFill>
                  <a:schemeClr val="accent2">
                    <a:lumMod val="50000"/>
                  </a:schemeClr>
                </a:solidFill>
                <a:latin typeface="Eras Medium ITC" panose="020B0602030504020804" pitchFamily="34" charset="0"/>
              </a:rPr>
              <a:t>Interesting and Challenging things in our application:</a:t>
            </a:r>
            <a:endParaRPr lang="en-US" sz="2400" dirty="0">
              <a:solidFill>
                <a:schemeClr val="tx1">
                  <a:lumMod val="85000"/>
                  <a:lumOff val="15000"/>
                </a:schemeClr>
              </a:solidFill>
            </a:endParaRPr>
          </a:p>
        </p:txBody>
      </p:sp>
      <p:pic>
        <p:nvPicPr>
          <p:cNvPr id="14" name="Content Placeholder 5">
            <a:extLst>
              <a:ext uri="{FF2B5EF4-FFF2-40B4-BE49-F238E27FC236}">
                <a16:creationId xmlns:a16="http://schemas.microsoft.com/office/drawing/2014/main" id="{259F8B00-F067-4D23-A414-9EE72B3DD52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999307" y="1214779"/>
            <a:ext cx="1589288" cy="1887735"/>
          </a:xfrm>
          <a:prstGeom prst="rect">
            <a:avLst/>
          </a:prstGeom>
        </p:spPr>
      </p:pic>
      <p:pic>
        <p:nvPicPr>
          <p:cNvPr id="16" name="Content Placeholder 5">
            <a:extLst>
              <a:ext uri="{FF2B5EF4-FFF2-40B4-BE49-F238E27FC236}">
                <a16:creationId xmlns:a16="http://schemas.microsoft.com/office/drawing/2014/main" id="{ABB3D107-F4F3-45C0-8033-388946EC7CC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681266" y="4330357"/>
            <a:ext cx="1589288" cy="1502639"/>
          </a:xfrm>
          <a:prstGeom prst="rect">
            <a:avLst/>
          </a:prstGeom>
        </p:spPr>
      </p:pic>
      <p:sp>
        <p:nvSpPr>
          <p:cNvPr id="18" name="Title 1">
            <a:extLst>
              <a:ext uri="{FF2B5EF4-FFF2-40B4-BE49-F238E27FC236}">
                <a16:creationId xmlns:a16="http://schemas.microsoft.com/office/drawing/2014/main" id="{B31AB7CF-08C6-4989-A259-3FCAC02AD5E7}"/>
              </a:ext>
            </a:extLst>
          </p:cNvPr>
          <p:cNvSpPr txBox="1">
            <a:spLocks/>
          </p:cNvSpPr>
          <p:nvPr/>
        </p:nvSpPr>
        <p:spPr>
          <a:xfrm>
            <a:off x="1326113" y="1218458"/>
            <a:ext cx="2912653" cy="516128"/>
          </a:xfrm>
          <a:prstGeom prst="rect">
            <a:avLst/>
          </a:prstGeom>
        </p:spPr>
        <p:txBody>
          <a:bodyPr vert="horz" lIns="109728" tIns="109728" rIns="109728" bIns="91440" rtlCol="0" anchor="b">
            <a:noAutofit/>
          </a:bodyPr>
          <a:lstStyle>
            <a:lvl1pPr algn="l" defTabSz="914400" rtl="0" eaLnBrk="1" latinLnBrk="0" hangingPunct="1">
              <a:lnSpc>
                <a:spcPct val="130000"/>
              </a:lnSpc>
              <a:spcBef>
                <a:spcPct val="0"/>
              </a:spcBef>
              <a:buNone/>
              <a:defRPr sz="3200" b="1" kern="1200" spc="150" baseline="0">
                <a:solidFill>
                  <a:schemeClr val="tx1">
                    <a:lumMod val="75000"/>
                    <a:lumOff val="25000"/>
                  </a:schemeClr>
                </a:solidFill>
                <a:latin typeface="+mj-lt"/>
                <a:ea typeface="+mj-ea"/>
                <a:cs typeface="+mj-cs"/>
              </a:defRPr>
            </a:lvl1pPr>
          </a:lstStyle>
          <a:p>
            <a:pPr algn="ctr">
              <a:lnSpc>
                <a:spcPct val="120000"/>
              </a:lnSpc>
            </a:pPr>
            <a:r>
              <a:rPr lang="en-US" sz="2000" dirty="0">
                <a:solidFill>
                  <a:schemeClr val="accent2">
                    <a:lumMod val="50000"/>
                  </a:schemeClr>
                </a:solidFill>
                <a:latin typeface="Eras Medium ITC" panose="020B0602030504020804" pitchFamily="34" charset="0"/>
              </a:rPr>
              <a:t>Filter:</a:t>
            </a:r>
            <a:endParaRPr lang="en-US" sz="2000" dirty="0">
              <a:solidFill>
                <a:schemeClr val="tx1">
                  <a:lumMod val="85000"/>
                  <a:lumOff val="15000"/>
                </a:schemeClr>
              </a:solidFill>
            </a:endParaRPr>
          </a:p>
        </p:txBody>
      </p:sp>
      <p:sp>
        <p:nvSpPr>
          <p:cNvPr id="22" name="Title 1">
            <a:extLst>
              <a:ext uri="{FF2B5EF4-FFF2-40B4-BE49-F238E27FC236}">
                <a16:creationId xmlns:a16="http://schemas.microsoft.com/office/drawing/2014/main" id="{64140D08-F82F-4C23-BB2A-4887D0721E17}"/>
              </a:ext>
            </a:extLst>
          </p:cNvPr>
          <p:cNvSpPr txBox="1">
            <a:spLocks/>
          </p:cNvSpPr>
          <p:nvPr/>
        </p:nvSpPr>
        <p:spPr>
          <a:xfrm>
            <a:off x="1280658" y="3740042"/>
            <a:ext cx="2912653" cy="516128"/>
          </a:xfrm>
          <a:prstGeom prst="rect">
            <a:avLst/>
          </a:prstGeom>
        </p:spPr>
        <p:txBody>
          <a:bodyPr vert="horz" lIns="109728" tIns="109728" rIns="109728" bIns="91440" rtlCol="0" anchor="b">
            <a:noAutofit/>
          </a:bodyPr>
          <a:lstStyle>
            <a:lvl1pPr algn="l" defTabSz="914400" rtl="0" eaLnBrk="1" latinLnBrk="0" hangingPunct="1">
              <a:lnSpc>
                <a:spcPct val="130000"/>
              </a:lnSpc>
              <a:spcBef>
                <a:spcPct val="0"/>
              </a:spcBef>
              <a:buNone/>
              <a:defRPr sz="3200" b="1" kern="1200" spc="150" baseline="0">
                <a:solidFill>
                  <a:schemeClr val="tx1">
                    <a:lumMod val="75000"/>
                    <a:lumOff val="25000"/>
                  </a:schemeClr>
                </a:solidFill>
                <a:latin typeface="+mj-lt"/>
                <a:ea typeface="+mj-ea"/>
                <a:cs typeface="+mj-cs"/>
              </a:defRPr>
            </a:lvl1pPr>
          </a:lstStyle>
          <a:p>
            <a:pPr algn="ctr">
              <a:lnSpc>
                <a:spcPct val="120000"/>
              </a:lnSpc>
            </a:pPr>
            <a:r>
              <a:rPr lang="en-US" sz="2000" dirty="0">
                <a:solidFill>
                  <a:schemeClr val="accent2">
                    <a:lumMod val="50000"/>
                  </a:schemeClr>
                </a:solidFill>
                <a:latin typeface="Eras Medium ITC" panose="020B0602030504020804" pitchFamily="34" charset="0"/>
              </a:rPr>
              <a:t>Chat:</a:t>
            </a:r>
            <a:endParaRPr lang="en-US" sz="2000" dirty="0">
              <a:solidFill>
                <a:schemeClr val="tx1">
                  <a:lumMod val="85000"/>
                  <a:lumOff val="15000"/>
                </a:schemeClr>
              </a:solidFill>
            </a:endParaRPr>
          </a:p>
        </p:txBody>
      </p:sp>
      <p:sp>
        <p:nvSpPr>
          <p:cNvPr id="23" name="Content Placeholder 2">
            <a:extLst>
              <a:ext uri="{FF2B5EF4-FFF2-40B4-BE49-F238E27FC236}">
                <a16:creationId xmlns:a16="http://schemas.microsoft.com/office/drawing/2014/main" id="{24369B72-A0AC-43AC-9D0D-74311F97D97D}"/>
              </a:ext>
            </a:extLst>
          </p:cNvPr>
          <p:cNvSpPr txBox="1">
            <a:spLocks/>
          </p:cNvSpPr>
          <p:nvPr/>
        </p:nvSpPr>
        <p:spPr>
          <a:xfrm>
            <a:off x="3780174" y="4153557"/>
            <a:ext cx="6606248" cy="2147991"/>
          </a:xfrm>
          <a:prstGeom prst="rect">
            <a:avLst/>
          </a:prstGeom>
        </p:spPr>
        <p:txBody>
          <a:bodyPr vert="horz" lIns="109728" tIns="109728" rIns="109728" bIns="91440" rtlCol="0">
            <a:normAutofit/>
          </a:bodyPr>
          <a:lstStyle>
            <a:lvl1pPr marL="0" indent="0" algn="l" defTabSz="914400" rtl="0" eaLnBrk="1" latinLnBrk="0" hangingPunct="1">
              <a:lnSpc>
                <a:spcPct val="140000"/>
              </a:lnSpc>
              <a:spcBef>
                <a:spcPts val="930"/>
              </a:spcBef>
              <a:buFont typeface="Corbel" panose="020B0503020204020204" pitchFamily="34" charset="0"/>
              <a:buNone/>
              <a:defRPr sz="1800" b="0" kern="1200" spc="150" baseline="0">
                <a:solidFill>
                  <a:schemeClr val="tx1">
                    <a:lumMod val="75000"/>
                    <a:lumOff val="25000"/>
                  </a:schemeClr>
                </a:solidFill>
                <a:latin typeface="+mn-lt"/>
                <a:ea typeface="+mn-ea"/>
                <a:cs typeface="+mn-cs"/>
              </a:defRPr>
            </a:lvl1pPr>
            <a:lvl2pPr marL="0" indent="0" algn="l" defTabSz="914400" rtl="0" eaLnBrk="1" latinLnBrk="0" hangingPunct="1">
              <a:lnSpc>
                <a:spcPct val="140000"/>
              </a:lnSpc>
              <a:spcBef>
                <a:spcPts val="930"/>
              </a:spcBef>
              <a:buFont typeface="Corbel" panose="020B0503020204020204" pitchFamily="34" charset="0"/>
              <a:buNone/>
              <a:defRPr sz="1600" kern="1200" spc="150" baseline="0">
                <a:solidFill>
                  <a:schemeClr val="tx1">
                    <a:lumMod val="75000"/>
                    <a:lumOff val="25000"/>
                  </a:schemeClr>
                </a:solidFill>
                <a:latin typeface="+mn-lt"/>
                <a:ea typeface="+mn-ea"/>
                <a:cs typeface="+mn-cs"/>
              </a:defRPr>
            </a:lvl2pPr>
            <a:lvl3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3pPr>
            <a:lvl4pPr marL="0" indent="-320040" algn="l" defTabSz="914400" rtl="0" eaLnBrk="1" latinLnBrk="0" hangingPunct="1">
              <a:lnSpc>
                <a:spcPct val="140000"/>
              </a:lnSpc>
              <a:spcBef>
                <a:spcPts val="930"/>
              </a:spcBef>
              <a:buFont typeface="Corbel" panose="020B0503020204020204" pitchFamily="34" charset="0"/>
              <a:buChar char="–"/>
              <a:defRPr sz="1400" kern="1200" spc="150" baseline="0">
                <a:solidFill>
                  <a:schemeClr val="tx1">
                    <a:lumMod val="75000"/>
                    <a:lumOff val="25000"/>
                  </a:schemeClr>
                </a:solidFill>
                <a:latin typeface="+mn-lt"/>
                <a:ea typeface="+mn-ea"/>
                <a:cs typeface="+mn-cs"/>
              </a:defRPr>
            </a:lvl4pPr>
            <a:lvl5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5pPr>
            <a:lvl6pPr marL="192024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6pPr>
            <a:lvl7pPr marL="224028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7pPr>
            <a:lvl8pPr marL="256032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8pPr>
            <a:lvl9pPr marL="288036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9pPr>
          </a:lstStyle>
          <a:p>
            <a:r>
              <a:rPr lang="en-US" sz="1400" dirty="0">
                <a:latin typeface="+mj-lt"/>
              </a:rPr>
              <a:t>We have bug issues with chat functionality it was quite challenging to resolve. We build a dynamic chat</a:t>
            </a:r>
            <a:r>
              <a:rPr lang="en-CA" sz="1400" dirty="0">
                <a:latin typeface="+mj-lt"/>
              </a:rPr>
              <a:t> which is a great thing for college project. Writing queries had been difficult than expected. Firebase would have helped a lot on real time chat.</a:t>
            </a:r>
          </a:p>
        </p:txBody>
      </p:sp>
      <p:sp>
        <p:nvSpPr>
          <p:cNvPr id="24" name="Footer Placeholder 6">
            <a:extLst>
              <a:ext uri="{FF2B5EF4-FFF2-40B4-BE49-F238E27FC236}">
                <a16:creationId xmlns:a16="http://schemas.microsoft.com/office/drawing/2014/main" id="{15D2971F-0A3F-4324-B117-ADEBB4B7CBB9}"/>
              </a:ext>
            </a:extLst>
          </p:cNvPr>
          <p:cNvSpPr>
            <a:spLocks noGrp="1"/>
          </p:cNvSpPr>
          <p:nvPr>
            <p:ph type="ftr" sz="quarter" idx="11"/>
          </p:nvPr>
        </p:nvSpPr>
        <p:spPr>
          <a:xfrm>
            <a:off x="2475910" y="6362458"/>
            <a:ext cx="6183996" cy="365125"/>
          </a:xfrm>
        </p:spPr>
        <p:txBody>
          <a:bodyPr/>
          <a:lstStyle/>
          <a:p>
            <a:r>
              <a:rPr lang="fr-FR" dirty="0">
                <a:solidFill>
                  <a:schemeClr val="bg1">
                    <a:lumMod val="50000"/>
                  </a:schemeClr>
                </a:solidFill>
              </a:rPr>
              <a:t>MAD-317 (Team 4) 		 CEGEP(Montréal)                Vijay</a:t>
            </a:r>
            <a:endParaRPr lang="en-US" dirty="0">
              <a:solidFill>
                <a:schemeClr val="bg1">
                  <a:lumMod val="50000"/>
                </a:schemeClr>
              </a:solidFill>
            </a:endParaRPr>
          </a:p>
        </p:txBody>
      </p:sp>
    </p:spTree>
    <p:extLst>
      <p:ext uri="{BB962C8B-B14F-4D97-AF65-F5344CB8AC3E}">
        <p14:creationId xmlns:p14="http://schemas.microsoft.com/office/powerpoint/2010/main" val="297106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0CE40DC-5723-449B-A365-A61D8C262E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3"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pic>
        <p:nvPicPr>
          <p:cNvPr id="4" name="Picture 3">
            <a:extLst>
              <a:ext uri="{FF2B5EF4-FFF2-40B4-BE49-F238E27FC236}">
                <a16:creationId xmlns:a16="http://schemas.microsoft.com/office/drawing/2014/main" id="{967F09ED-FC69-4423-A972-59B372954FA2}"/>
              </a:ext>
            </a:extLst>
          </p:cNvPr>
          <p:cNvPicPr>
            <a:picLocks noChangeAspect="1"/>
          </p:cNvPicPr>
          <p:nvPr/>
        </p:nvPicPr>
        <p:blipFill rotWithShape="1">
          <a:blip r:embed="rId2"/>
          <a:srcRect l="25"/>
          <a:stretch/>
        </p:blipFill>
        <p:spPr>
          <a:xfrm>
            <a:off x="0" y="10"/>
            <a:ext cx="12188952" cy="6857990"/>
          </a:xfrm>
          <a:prstGeom prst="rect">
            <a:avLst/>
          </a:prstGeom>
          <a:solidFill>
            <a:srgbClr val="66FFFF"/>
          </a:solidFill>
        </p:spPr>
      </p:pic>
      <p:sp>
        <p:nvSpPr>
          <p:cNvPr id="11" name="Freeform: Shape 10">
            <a:extLst>
              <a:ext uri="{FF2B5EF4-FFF2-40B4-BE49-F238E27FC236}">
                <a16:creationId xmlns:a16="http://schemas.microsoft.com/office/drawing/2014/main" id="{28207E96-6DFF-4119-B2EA-3299067D2F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42598" y="0"/>
            <a:ext cx="10189600" cy="6858000"/>
          </a:xfrm>
          <a:custGeom>
            <a:avLst/>
            <a:gdLst>
              <a:gd name="connsiteX0" fmla="*/ 8513625 w 10189600"/>
              <a:gd name="connsiteY0" fmla="*/ 0 h 6858000"/>
              <a:gd name="connsiteX1" fmla="*/ 1434689 w 10189600"/>
              <a:gd name="connsiteY1" fmla="*/ 0 h 6858000"/>
              <a:gd name="connsiteX2" fmla="*/ 1271976 w 10189600"/>
              <a:gd name="connsiteY2" fmla="*/ 160651 h 6858000"/>
              <a:gd name="connsiteX3" fmla="*/ 0 w 10189600"/>
              <a:gd name="connsiteY3" fmla="*/ 3879329 h 6858000"/>
              <a:gd name="connsiteX4" fmla="*/ 1565101 w 10189600"/>
              <a:gd name="connsiteY4" fmla="*/ 6659296 h 6858000"/>
              <a:gd name="connsiteX5" fmla="*/ 1789426 w 10189600"/>
              <a:gd name="connsiteY5" fmla="*/ 6858000 h 6858000"/>
              <a:gd name="connsiteX6" fmla="*/ 8868328 w 10189600"/>
              <a:gd name="connsiteY6" fmla="*/ 6858000 h 6858000"/>
              <a:gd name="connsiteX7" fmla="*/ 8925683 w 10189600"/>
              <a:gd name="connsiteY7" fmla="*/ 6804604 h 6858000"/>
              <a:gd name="connsiteX8" fmla="*/ 10189600 w 10189600"/>
              <a:gd name="connsiteY8" fmla="*/ 4217082 h 6858000"/>
              <a:gd name="connsiteX9" fmla="*/ 8536469 w 10189600"/>
              <a:gd name="connsiteY9" fmla="*/ 1746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189600" h="6858000">
                <a:moveTo>
                  <a:pt x="8513625" y="0"/>
                </a:moveTo>
                <a:lnTo>
                  <a:pt x="1434689" y="0"/>
                </a:lnTo>
                <a:lnTo>
                  <a:pt x="1271976" y="160651"/>
                </a:lnTo>
                <a:cubicBezTo>
                  <a:pt x="451613" y="1030749"/>
                  <a:pt x="0" y="2373165"/>
                  <a:pt x="0" y="3879329"/>
                </a:cubicBezTo>
                <a:cubicBezTo>
                  <a:pt x="0" y="5207145"/>
                  <a:pt x="731040" y="5919527"/>
                  <a:pt x="1565101" y="6659296"/>
                </a:cubicBezTo>
                <a:lnTo>
                  <a:pt x="1789426" y="6858000"/>
                </a:lnTo>
                <a:lnTo>
                  <a:pt x="8868328" y="6858000"/>
                </a:lnTo>
                <a:lnTo>
                  <a:pt x="8925683" y="6804604"/>
                </a:lnTo>
                <a:cubicBezTo>
                  <a:pt x="9627437" y="6132444"/>
                  <a:pt x="10189600" y="5418356"/>
                  <a:pt x="10189600" y="4217082"/>
                </a:cubicBezTo>
                <a:cubicBezTo>
                  <a:pt x="10189600" y="2437327"/>
                  <a:pt x="9597144" y="878708"/>
                  <a:pt x="8536469" y="17461"/>
                </a:cubicBezTo>
                <a:close/>
              </a:path>
            </a:pathLst>
          </a:cu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Freeform: Shape 12">
            <a:extLst>
              <a:ext uri="{FF2B5EF4-FFF2-40B4-BE49-F238E27FC236}">
                <a16:creationId xmlns:a16="http://schemas.microsoft.com/office/drawing/2014/main" id="{9E223C86-12C5-4A60-A21A-D7FC75EFC6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57813" y="0"/>
            <a:ext cx="1323453" cy="6858000"/>
          </a:xfrm>
          <a:custGeom>
            <a:avLst/>
            <a:gdLst>
              <a:gd name="connsiteX0" fmla="*/ 28443 w 1323453"/>
              <a:gd name="connsiteY0" fmla="*/ 0 h 6858000"/>
              <a:gd name="connsiteX1" fmla="*/ 10519 w 1323453"/>
              <a:gd name="connsiteY1" fmla="*/ 0 h 6858000"/>
              <a:gd name="connsiteX2" fmla="*/ 37377 w 1323453"/>
              <a:gd name="connsiteY2" fmla="*/ 27367 h 6858000"/>
              <a:gd name="connsiteX3" fmla="*/ 1297455 w 1323453"/>
              <a:gd name="connsiteY3" fmla="*/ 4282319 h 6858000"/>
              <a:gd name="connsiteX4" fmla="*/ 248584 w 1323453"/>
              <a:gd name="connsiteY4" fmla="*/ 6615157 h 6858000"/>
              <a:gd name="connsiteX5" fmla="*/ 0 w 1323453"/>
              <a:gd name="connsiteY5" fmla="*/ 6858000 h 6858000"/>
              <a:gd name="connsiteX6" fmla="*/ 19869 w 1323453"/>
              <a:gd name="connsiteY6" fmla="*/ 6858000 h 6858000"/>
              <a:gd name="connsiteX7" fmla="*/ 267461 w 1323453"/>
              <a:gd name="connsiteY7" fmla="*/ 6616128 h 6858000"/>
              <a:gd name="connsiteX8" fmla="*/ 1316330 w 1323453"/>
              <a:gd name="connsiteY8" fmla="*/ 4283289 h 6858000"/>
              <a:gd name="connsiteX9" fmla="*/ 56253 w 1323453"/>
              <a:gd name="connsiteY9" fmla="*/ 2833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23453" h="6858000">
                <a:moveTo>
                  <a:pt x="28443" y="0"/>
                </a:moveTo>
                <a:lnTo>
                  <a:pt x="10519" y="0"/>
                </a:lnTo>
                <a:lnTo>
                  <a:pt x="37377" y="27367"/>
                </a:lnTo>
                <a:cubicBezTo>
                  <a:pt x="919519" y="995374"/>
                  <a:pt x="1367465" y="2551123"/>
                  <a:pt x="1297455" y="4282319"/>
                </a:cubicBezTo>
                <a:cubicBezTo>
                  <a:pt x="1254252" y="5350659"/>
                  <a:pt x="821705" y="6026831"/>
                  <a:pt x="248584" y="6615157"/>
                </a:cubicBezTo>
                <a:lnTo>
                  <a:pt x="0" y="6858000"/>
                </a:lnTo>
                <a:lnTo>
                  <a:pt x="19869" y="6858000"/>
                </a:lnTo>
                <a:lnTo>
                  <a:pt x="267461" y="6616128"/>
                </a:lnTo>
                <a:cubicBezTo>
                  <a:pt x="840581" y="6027802"/>
                  <a:pt x="1273128" y="5351630"/>
                  <a:pt x="1316330" y="4283289"/>
                </a:cubicBezTo>
                <a:cubicBezTo>
                  <a:pt x="1386340" y="2552094"/>
                  <a:pt x="938396" y="996343"/>
                  <a:pt x="56253" y="2833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5" name="Freeform: Shape 14">
            <a:extLst>
              <a:ext uri="{FF2B5EF4-FFF2-40B4-BE49-F238E27FC236}">
                <a16:creationId xmlns:a16="http://schemas.microsoft.com/office/drawing/2014/main" id="{FA573AF0-3C0B-4895-A7A6-F41B032115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8645" y="0"/>
            <a:ext cx="1561993" cy="6858000"/>
          </a:xfrm>
          <a:custGeom>
            <a:avLst/>
            <a:gdLst>
              <a:gd name="connsiteX0" fmla="*/ 1544228 w 1561993"/>
              <a:gd name="connsiteY0" fmla="*/ 0 h 6858000"/>
              <a:gd name="connsiteX1" fmla="*/ 1561993 w 1561993"/>
              <a:gd name="connsiteY1" fmla="*/ 0 h 6858000"/>
              <a:gd name="connsiteX2" fmla="*/ 1540943 w 1561993"/>
              <a:gd name="connsiteY2" fmla="*/ 17040 h 6858000"/>
              <a:gd name="connsiteX3" fmla="*/ 17765 w 1561993"/>
              <a:gd name="connsiteY3" fmla="*/ 4115040 h 6858000"/>
              <a:gd name="connsiteX4" fmla="*/ 1142901 w 1561993"/>
              <a:gd name="connsiteY4" fmla="*/ 6599739 h 6858000"/>
              <a:gd name="connsiteX5" fmla="*/ 1403744 w 1561993"/>
              <a:gd name="connsiteY5" fmla="*/ 6858000 h 6858000"/>
              <a:gd name="connsiteX6" fmla="*/ 1385980 w 1561993"/>
              <a:gd name="connsiteY6" fmla="*/ 6858000 h 6858000"/>
              <a:gd name="connsiteX7" fmla="*/ 1125137 w 1561993"/>
              <a:gd name="connsiteY7" fmla="*/ 6599739 h 6858000"/>
              <a:gd name="connsiteX8" fmla="*/ 0 w 1561993"/>
              <a:gd name="connsiteY8" fmla="*/ 4115040 h 6858000"/>
              <a:gd name="connsiteX9" fmla="*/ 1523178 w 1561993"/>
              <a:gd name="connsiteY9" fmla="*/ 1704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61993" h="6858000">
                <a:moveTo>
                  <a:pt x="1544228" y="0"/>
                </a:moveTo>
                <a:lnTo>
                  <a:pt x="1561993" y="0"/>
                </a:lnTo>
                <a:lnTo>
                  <a:pt x="1540943" y="17040"/>
                </a:lnTo>
                <a:cubicBezTo>
                  <a:pt x="563647" y="857447"/>
                  <a:pt x="17765" y="2378351"/>
                  <a:pt x="17765" y="4115040"/>
                </a:cubicBezTo>
                <a:cubicBezTo>
                  <a:pt x="17765" y="5263323"/>
                  <a:pt x="514810" y="5955416"/>
                  <a:pt x="1142901" y="6599739"/>
                </a:cubicBezTo>
                <a:lnTo>
                  <a:pt x="1403744" y="6858000"/>
                </a:lnTo>
                <a:lnTo>
                  <a:pt x="1385980" y="6858000"/>
                </a:lnTo>
                <a:lnTo>
                  <a:pt x="1125137" y="6599739"/>
                </a:lnTo>
                <a:cubicBezTo>
                  <a:pt x="497046" y="5955416"/>
                  <a:pt x="0" y="5263323"/>
                  <a:pt x="0" y="4115040"/>
                </a:cubicBezTo>
                <a:cubicBezTo>
                  <a:pt x="0" y="2378351"/>
                  <a:pt x="545882" y="857447"/>
                  <a:pt x="1523178" y="17040"/>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Shape 16">
            <a:extLst>
              <a:ext uri="{FF2B5EF4-FFF2-40B4-BE49-F238E27FC236}">
                <a16:creationId xmlns:a16="http://schemas.microsoft.com/office/drawing/2014/main" id="{62442AC3-A9B0-4865-8A8A-1504FFC6E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434283" y="0"/>
            <a:ext cx="1904278" cy="6858000"/>
          </a:xfrm>
          <a:custGeom>
            <a:avLst/>
            <a:gdLst>
              <a:gd name="connsiteX0" fmla="*/ 624262 w 1775065"/>
              <a:gd name="connsiteY0" fmla="*/ 0 h 6858000"/>
              <a:gd name="connsiteX1" fmla="*/ 642233 w 1775065"/>
              <a:gd name="connsiteY1" fmla="*/ 0 h 6858000"/>
              <a:gd name="connsiteX2" fmla="*/ 673003 w 1775065"/>
              <a:gd name="connsiteY2" fmla="*/ 35111 h 6858000"/>
              <a:gd name="connsiteX3" fmla="*/ 1767974 w 1775065"/>
              <a:gd name="connsiteY3" fmla="*/ 3968278 h 6858000"/>
              <a:gd name="connsiteX4" fmla="*/ 115603 w 1775065"/>
              <a:gd name="connsiteY4" fmla="*/ 6776131 h 6858000"/>
              <a:gd name="connsiteX5" fmla="*/ 19890 w 1775065"/>
              <a:gd name="connsiteY5" fmla="*/ 6858000 h 6858000"/>
              <a:gd name="connsiteX6" fmla="*/ 0 w 1775065"/>
              <a:gd name="connsiteY6" fmla="*/ 6858000 h 6858000"/>
              <a:gd name="connsiteX7" fmla="*/ 96809 w 1775065"/>
              <a:gd name="connsiteY7" fmla="*/ 6775193 h 6858000"/>
              <a:gd name="connsiteX8" fmla="*/ 1749182 w 1775065"/>
              <a:gd name="connsiteY8" fmla="*/ 3967340 h 6858000"/>
              <a:gd name="connsiteX9" fmla="*/ 654209 w 1775065"/>
              <a:gd name="connsiteY9" fmla="*/ 3417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75065" h="6858000">
                <a:moveTo>
                  <a:pt x="624262" y="0"/>
                </a:moveTo>
                <a:lnTo>
                  <a:pt x="642233" y="0"/>
                </a:lnTo>
                <a:lnTo>
                  <a:pt x="673003" y="35111"/>
                </a:lnTo>
                <a:cubicBezTo>
                  <a:pt x="1445427" y="977982"/>
                  <a:pt x="1833320" y="2398562"/>
                  <a:pt x="1767974" y="3968278"/>
                </a:cubicBezTo>
                <a:cubicBezTo>
                  <a:pt x="1710622" y="5345972"/>
                  <a:pt x="964135" y="6049363"/>
                  <a:pt x="115603" y="6776131"/>
                </a:cubicBezTo>
                <a:lnTo>
                  <a:pt x="19890" y="6858000"/>
                </a:lnTo>
                <a:lnTo>
                  <a:pt x="0" y="6858000"/>
                </a:lnTo>
                <a:lnTo>
                  <a:pt x="96809" y="6775193"/>
                </a:lnTo>
                <a:cubicBezTo>
                  <a:pt x="945341" y="6048424"/>
                  <a:pt x="1691828" y="5345034"/>
                  <a:pt x="1749182" y="3967340"/>
                </a:cubicBezTo>
                <a:cubicBezTo>
                  <a:pt x="1814528" y="2397623"/>
                  <a:pt x="1426634" y="977044"/>
                  <a:pt x="654209" y="34172"/>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9" name="Freeform: Shape 18">
            <a:extLst>
              <a:ext uri="{FF2B5EF4-FFF2-40B4-BE49-F238E27FC236}">
                <a16:creationId xmlns:a16="http://schemas.microsoft.com/office/drawing/2014/main" id="{68451DCE-129E-43B6-BA50-3C8339E461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89577" y="0"/>
            <a:ext cx="1825312" cy="6858000"/>
          </a:xfrm>
          <a:custGeom>
            <a:avLst/>
            <a:gdLst>
              <a:gd name="connsiteX0" fmla="*/ 516683 w 1825312"/>
              <a:gd name="connsiteY0" fmla="*/ 0 h 6858000"/>
              <a:gd name="connsiteX1" fmla="*/ 541088 w 1825312"/>
              <a:gd name="connsiteY1" fmla="*/ 0 h 6858000"/>
              <a:gd name="connsiteX2" fmla="*/ 626170 w 1825312"/>
              <a:gd name="connsiteY2" fmla="*/ 99144 h 6858000"/>
              <a:gd name="connsiteX3" fmla="*/ 1825312 w 1825312"/>
              <a:gd name="connsiteY3" fmla="*/ 3859833 h 6858000"/>
              <a:gd name="connsiteX4" fmla="*/ 279633 w 1825312"/>
              <a:gd name="connsiteY4" fmla="*/ 6651338 h 6858000"/>
              <a:gd name="connsiteX5" fmla="*/ 24403 w 1825312"/>
              <a:gd name="connsiteY5" fmla="*/ 6858000 h 6858000"/>
              <a:gd name="connsiteX6" fmla="*/ 0 w 1825312"/>
              <a:gd name="connsiteY6" fmla="*/ 6858000 h 6858000"/>
              <a:gd name="connsiteX7" fmla="*/ 255230 w 1825312"/>
              <a:gd name="connsiteY7" fmla="*/ 6651338 h 6858000"/>
              <a:gd name="connsiteX8" fmla="*/ 1800907 w 1825312"/>
              <a:gd name="connsiteY8" fmla="*/ 3859833 h 6858000"/>
              <a:gd name="connsiteX9" fmla="*/ 601765 w 1825312"/>
              <a:gd name="connsiteY9" fmla="*/ 9914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25312" h="6858000">
                <a:moveTo>
                  <a:pt x="516683" y="0"/>
                </a:moveTo>
                <a:lnTo>
                  <a:pt x="541088" y="0"/>
                </a:lnTo>
                <a:lnTo>
                  <a:pt x="626170" y="99144"/>
                </a:lnTo>
                <a:cubicBezTo>
                  <a:pt x="1403484" y="1069501"/>
                  <a:pt x="1825312" y="2396484"/>
                  <a:pt x="1825312" y="3859833"/>
                </a:cubicBezTo>
                <a:cubicBezTo>
                  <a:pt x="1825312" y="5149904"/>
                  <a:pt x="1142485" y="5927455"/>
                  <a:pt x="279633" y="6651338"/>
                </a:cubicBezTo>
                <a:lnTo>
                  <a:pt x="24403" y="6858000"/>
                </a:lnTo>
                <a:lnTo>
                  <a:pt x="0" y="6858000"/>
                </a:lnTo>
                <a:lnTo>
                  <a:pt x="255230" y="6651338"/>
                </a:lnTo>
                <a:cubicBezTo>
                  <a:pt x="1118082" y="5927455"/>
                  <a:pt x="1800907" y="5149904"/>
                  <a:pt x="1800907" y="3859833"/>
                </a:cubicBezTo>
                <a:cubicBezTo>
                  <a:pt x="1800907" y="2396484"/>
                  <a:pt x="1379079" y="1069501"/>
                  <a:pt x="601765" y="9914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Title 1">
            <a:extLst>
              <a:ext uri="{FF2B5EF4-FFF2-40B4-BE49-F238E27FC236}">
                <a16:creationId xmlns:a16="http://schemas.microsoft.com/office/drawing/2014/main" id="{2AA5028B-9662-401F-8D57-32ADBB435DE5}"/>
              </a:ext>
            </a:extLst>
          </p:cNvPr>
          <p:cNvSpPr txBox="1">
            <a:spLocks noGrp="1"/>
          </p:cNvSpPr>
          <p:nvPr>
            <p:ph type="title"/>
          </p:nvPr>
        </p:nvSpPr>
        <p:spPr>
          <a:xfrm>
            <a:off x="1329641" y="536575"/>
            <a:ext cx="6770847" cy="714375"/>
          </a:xfrm>
          <a:prstGeom prst="rect">
            <a:avLst/>
          </a:prstGeom>
        </p:spPr>
        <p:txBody>
          <a:bodyPr vert="horz" lIns="109728" tIns="109728" rIns="109728" bIns="91440" rtlCol="0" anchor="b">
            <a:noAutofit/>
          </a:bodyPr>
          <a:lstStyle>
            <a:lvl1pPr algn="l" defTabSz="914400" rtl="0" eaLnBrk="1" latinLnBrk="0" hangingPunct="1">
              <a:lnSpc>
                <a:spcPct val="130000"/>
              </a:lnSpc>
              <a:spcBef>
                <a:spcPct val="0"/>
              </a:spcBef>
              <a:buNone/>
              <a:defRPr sz="3200" b="1" kern="1200" spc="150" baseline="0">
                <a:solidFill>
                  <a:schemeClr val="tx1">
                    <a:lumMod val="75000"/>
                    <a:lumOff val="25000"/>
                  </a:schemeClr>
                </a:solidFill>
                <a:latin typeface="+mj-lt"/>
                <a:ea typeface="+mj-ea"/>
                <a:cs typeface="+mj-cs"/>
              </a:defRPr>
            </a:lvl1pPr>
          </a:lstStyle>
          <a:p>
            <a:pPr algn="ctr">
              <a:lnSpc>
                <a:spcPct val="120000"/>
              </a:lnSpc>
            </a:pPr>
            <a:r>
              <a:rPr lang="en-US" sz="2400" dirty="0">
                <a:solidFill>
                  <a:schemeClr val="accent2">
                    <a:lumMod val="50000"/>
                  </a:schemeClr>
                </a:solidFill>
                <a:latin typeface="Eras Medium ITC" panose="020B0602030504020804" pitchFamily="34" charset="0"/>
              </a:rPr>
              <a:t>Easiest feature built in our application:</a:t>
            </a:r>
            <a:endParaRPr lang="en-US" sz="2400" dirty="0">
              <a:solidFill>
                <a:schemeClr val="tx1">
                  <a:lumMod val="85000"/>
                  <a:lumOff val="15000"/>
                </a:schemeClr>
              </a:solidFill>
            </a:endParaRPr>
          </a:p>
        </p:txBody>
      </p:sp>
      <p:sp>
        <p:nvSpPr>
          <p:cNvPr id="14" name="Content Placeholder 2">
            <a:extLst>
              <a:ext uri="{FF2B5EF4-FFF2-40B4-BE49-F238E27FC236}">
                <a16:creationId xmlns:a16="http://schemas.microsoft.com/office/drawing/2014/main" id="{FC5674DA-1709-4F42-83BE-B004F6F2CF2C}"/>
              </a:ext>
            </a:extLst>
          </p:cNvPr>
          <p:cNvSpPr>
            <a:spLocks noGrp="1"/>
          </p:cNvSpPr>
          <p:nvPr>
            <p:ph idx="1"/>
          </p:nvPr>
        </p:nvSpPr>
        <p:spPr>
          <a:xfrm>
            <a:off x="1474790" y="1250950"/>
            <a:ext cx="8673042" cy="4676245"/>
          </a:xfrm>
        </p:spPr>
        <p:txBody>
          <a:bodyPr>
            <a:noAutofit/>
          </a:bodyPr>
          <a:lstStyle/>
          <a:p>
            <a:r>
              <a:rPr lang="en-US" sz="1600" dirty="0">
                <a:latin typeface="+mj-lt"/>
              </a:rPr>
              <a:t>We thought login and registration pages with different users like Tenant, Landlord, Admin and guest was challenging to design in a single page but after a proper thoughtful discussion and with little knowledge from internet on how different types of login that were created before, we learned how to design all of them in a single activity and it went lot easier than we have expected.</a:t>
            </a:r>
            <a:br>
              <a:rPr lang="en-US" sz="1600" dirty="0">
                <a:latin typeface="+mj-lt"/>
              </a:rPr>
            </a:br>
            <a:br>
              <a:rPr lang="en-US" sz="1600" dirty="0">
                <a:latin typeface="+mj-lt"/>
              </a:rPr>
            </a:br>
            <a:r>
              <a:rPr lang="en-US" sz="1600" dirty="0">
                <a:latin typeface="+mj-lt"/>
              </a:rPr>
              <a:t>We had opted to go with check box and by placing that we got a simple user experience to navigate to further pages in our application. Although we got a bug later in this page. We realize that we were missing out an if statement in our login java activity and fixed that bug by writing out a new if statement.</a:t>
            </a:r>
            <a:endParaRPr lang="en-CA" sz="1600" dirty="0">
              <a:latin typeface="+mj-lt"/>
            </a:endParaRPr>
          </a:p>
          <a:p>
            <a:r>
              <a:rPr lang="en-CA" sz="1600" dirty="0">
                <a:latin typeface="+mj-lt"/>
              </a:rPr>
              <a:t>Overall, even with a little bug in between it is our easiest feature to build with rich user experience.</a:t>
            </a:r>
            <a:endParaRPr lang="en-US" sz="1600" dirty="0">
              <a:latin typeface="+mj-lt"/>
            </a:endParaRPr>
          </a:p>
        </p:txBody>
      </p:sp>
      <p:sp>
        <p:nvSpPr>
          <p:cNvPr id="16" name="Footer Placeholder 6">
            <a:extLst>
              <a:ext uri="{FF2B5EF4-FFF2-40B4-BE49-F238E27FC236}">
                <a16:creationId xmlns:a16="http://schemas.microsoft.com/office/drawing/2014/main" id="{23A3D97D-7BBD-4626-9506-3A40875CCD2F}"/>
              </a:ext>
            </a:extLst>
          </p:cNvPr>
          <p:cNvSpPr>
            <a:spLocks noGrp="1"/>
          </p:cNvSpPr>
          <p:nvPr>
            <p:ph type="ftr" sz="quarter" idx="11"/>
          </p:nvPr>
        </p:nvSpPr>
        <p:spPr>
          <a:xfrm>
            <a:off x="2475910" y="6362458"/>
            <a:ext cx="6384295" cy="365125"/>
          </a:xfrm>
        </p:spPr>
        <p:txBody>
          <a:bodyPr/>
          <a:lstStyle/>
          <a:p>
            <a:r>
              <a:rPr lang="fr-FR" dirty="0">
                <a:solidFill>
                  <a:schemeClr val="bg1">
                    <a:lumMod val="50000"/>
                  </a:schemeClr>
                </a:solidFill>
              </a:rPr>
              <a:t>MAD-317 (Team 4) 		 CEGEP(Montréal)          Navya</a:t>
            </a:r>
            <a:endParaRPr lang="en-US" dirty="0">
              <a:solidFill>
                <a:schemeClr val="bg1">
                  <a:lumMod val="50000"/>
                </a:schemeClr>
              </a:solidFill>
            </a:endParaRPr>
          </a:p>
        </p:txBody>
      </p:sp>
    </p:spTree>
    <p:extLst>
      <p:ext uri="{BB962C8B-B14F-4D97-AF65-F5344CB8AC3E}">
        <p14:creationId xmlns:p14="http://schemas.microsoft.com/office/powerpoint/2010/main" val="3134870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10CE40DC-5723-449B-A365-A61D8C262E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3"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pic>
        <p:nvPicPr>
          <p:cNvPr id="14" name="Picture 13" descr="A picture containing object, light, track, hanging&#10;&#10;Description automatically generated">
            <a:extLst>
              <a:ext uri="{FF2B5EF4-FFF2-40B4-BE49-F238E27FC236}">
                <a16:creationId xmlns:a16="http://schemas.microsoft.com/office/drawing/2014/main" id="{59BFC9CE-4B32-4A6F-99E6-1C5F6A190022}"/>
              </a:ext>
            </a:extLst>
          </p:cNvPr>
          <p:cNvPicPr>
            <a:picLocks noChangeAspect="1"/>
          </p:cNvPicPr>
          <p:nvPr/>
        </p:nvPicPr>
        <p:blipFill rotWithShape="1">
          <a:blip r:embed="rId2"/>
          <a:srcRect l="25"/>
          <a:stretch/>
        </p:blipFill>
        <p:spPr>
          <a:xfrm>
            <a:off x="0" y="10"/>
            <a:ext cx="12188952" cy="6857990"/>
          </a:xfrm>
          <a:prstGeom prst="rect">
            <a:avLst/>
          </a:prstGeom>
          <a:solidFill>
            <a:srgbClr val="66FFFF"/>
          </a:solidFill>
        </p:spPr>
      </p:pic>
      <p:sp>
        <p:nvSpPr>
          <p:cNvPr id="26" name="Freeform: Shape 25">
            <a:extLst>
              <a:ext uri="{FF2B5EF4-FFF2-40B4-BE49-F238E27FC236}">
                <a16:creationId xmlns:a16="http://schemas.microsoft.com/office/drawing/2014/main" id="{28207E96-6DFF-4119-B2EA-3299067D2F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42598" y="0"/>
            <a:ext cx="10189600" cy="6858000"/>
          </a:xfrm>
          <a:custGeom>
            <a:avLst/>
            <a:gdLst>
              <a:gd name="connsiteX0" fmla="*/ 8513625 w 10189600"/>
              <a:gd name="connsiteY0" fmla="*/ 0 h 6858000"/>
              <a:gd name="connsiteX1" fmla="*/ 1434689 w 10189600"/>
              <a:gd name="connsiteY1" fmla="*/ 0 h 6858000"/>
              <a:gd name="connsiteX2" fmla="*/ 1271976 w 10189600"/>
              <a:gd name="connsiteY2" fmla="*/ 160651 h 6858000"/>
              <a:gd name="connsiteX3" fmla="*/ 0 w 10189600"/>
              <a:gd name="connsiteY3" fmla="*/ 3879329 h 6858000"/>
              <a:gd name="connsiteX4" fmla="*/ 1565101 w 10189600"/>
              <a:gd name="connsiteY4" fmla="*/ 6659296 h 6858000"/>
              <a:gd name="connsiteX5" fmla="*/ 1789426 w 10189600"/>
              <a:gd name="connsiteY5" fmla="*/ 6858000 h 6858000"/>
              <a:gd name="connsiteX6" fmla="*/ 8868328 w 10189600"/>
              <a:gd name="connsiteY6" fmla="*/ 6858000 h 6858000"/>
              <a:gd name="connsiteX7" fmla="*/ 8925683 w 10189600"/>
              <a:gd name="connsiteY7" fmla="*/ 6804604 h 6858000"/>
              <a:gd name="connsiteX8" fmla="*/ 10189600 w 10189600"/>
              <a:gd name="connsiteY8" fmla="*/ 4217082 h 6858000"/>
              <a:gd name="connsiteX9" fmla="*/ 8536469 w 10189600"/>
              <a:gd name="connsiteY9" fmla="*/ 1746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189600" h="6858000">
                <a:moveTo>
                  <a:pt x="8513625" y="0"/>
                </a:moveTo>
                <a:lnTo>
                  <a:pt x="1434689" y="0"/>
                </a:lnTo>
                <a:lnTo>
                  <a:pt x="1271976" y="160651"/>
                </a:lnTo>
                <a:cubicBezTo>
                  <a:pt x="451613" y="1030749"/>
                  <a:pt x="0" y="2373165"/>
                  <a:pt x="0" y="3879329"/>
                </a:cubicBezTo>
                <a:cubicBezTo>
                  <a:pt x="0" y="5207145"/>
                  <a:pt x="731040" y="5919527"/>
                  <a:pt x="1565101" y="6659296"/>
                </a:cubicBezTo>
                <a:lnTo>
                  <a:pt x="1789426" y="6858000"/>
                </a:lnTo>
                <a:lnTo>
                  <a:pt x="8868328" y="6858000"/>
                </a:lnTo>
                <a:lnTo>
                  <a:pt x="8925683" y="6804604"/>
                </a:lnTo>
                <a:cubicBezTo>
                  <a:pt x="9627437" y="6132444"/>
                  <a:pt x="10189600" y="5418356"/>
                  <a:pt x="10189600" y="4217082"/>
                </a:cubicBezTo>
                <a:cubicBezTo>
                  <a:pt x="10189600" y="2437327"/>
                  <a:pt x="9597144" y="878708"/>
                  <a:pt x="8536469" y="17461"/>
                </a:cubicBezTo>
                <a:close/>
              </a:path>
            </a:pathLst>
          </a:cu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Freeform: Shape 27">
            <a:extLst>
              <a:ext uri="{FF2B5EF4-FFF2-40B4-BE49-F238E27FC236}">
                <a16:creationId xmlns:a16="http://schemas.microsoft.com/office/drawing/2014/main" id="{9E223C86-12C5-4A60-A21A-D7FC75EFC6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57813" y="0"/>
            <a:ext cx="1323453" cy="6858000"/>
          </a:xfrm>
          <a:custGeom>
            <a:avLst/>
            <a:gdLst>
              <a:gd name="connsiteX0" fmla="*/ 28443 w 1323453"/>
              <a:gd name="connsiteY0" fmla="*/ 0 h 6858000"/>
              <a:gd name="connsiteX1" fmla="*/ 10519 w 1323453"/>
              <a:gd name="connsiteY1" fmla="*/ 0 h 6858000"/>
              <a:gd name="connsiteX2" fmla="*/ 37377 w 1323453"/>
              <a:gd name="connsiteY2" fmla="*/ 27367 h 6858000"/>
              <a:gd name="connsiteX3" fmla="*/ 1297455 w 1323453"/>
              <a:gd name="connsiteY3" fmla="*/ 4282319 h 6858000"/>
              <a:gd name="connsiteX4" fmla="*/ 248584 w 1323453"/>
              <a:gd name="connsiteY4" fmla="*/ 6615157 h 6858000"/>
              <a:gd name="connsiteX5" fmla="*/ 0 w 1323453"/>
              <a:gd name="connsiteY5" fmla="*/ 6858000 h 6858000"/>
              <a:gd name="connsiteX6" fmla="*/ 19869 w 1323453"/>
              <a:gd name="connsiteY6" fmla="*/ 6858000 h 6858000"/>
              <a:gd name="connsiteX7" fmla="*/ 267461 w 1323453"/>
              <a:gd name="connsiteY7" fmla="*/ 6616128 h 6858000"/>
              <a:gd name="connsiteX8" fmla="*/ 1316330 w 1323453"/>
              <a:gd name="connsiteY8" fmla="*/ 4283289 h 6858000"/>
              <a:gd name="connsiteX9" fmla="*/ 56253 w 1323453"/>
              <a:gd name="connsiteY9" fmla="*/ 2833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23453" h="6858000">
                <a:moveTo>
                  <a:pt x="28443" y="0"/>
                </a:moveTo>
                <a:lnTo>
                  <a:pt x="10519" y="0"/>
                </a:lnTo>
                <a:lnTo>
                  <a:pt x="37377" y="27367"/>
                </a:lnTo>
                <a:cubicBezTo>
                  <a:pt x="919519" y="995374"/>
                  <a:pt x="1367465" y="2551123"/>
                  <a:pt x="1297455" y="4282319"/>
                </a:cubicBezTo>
                <a:cubicBezTo>
                  <a:pt x="1254252" y="5350659"/>
                  <a:pt x="821705" y="6026831"/>
                  <a:pt x="248584" y="6615157"/>
                </a:cubicBezTo>
                <a:lnTo>
                  <a:pt x="0" y="6858000"/>
                </a:lnTo>
                <a:lnTo>
                  <a:pt x="19869" y="6858000"/>
                </a:lnTo>
                <a:lnTo>
                  <a:pt x="267461" y="6616128"/>
                </a:lnTo>
                <a:cubicBezTo>
                  <a:pt x="840581" y="6027802"/>
                  <a:pt x="1273128" y="5351630"/>
                  <a:pt x="1316330" y="4283289"/>
                </a:cubicBezTo>
                <a:cubicBezTo>
                  <a:pt x="1386340" y="2552094"/>
                  <a:pt x="938396" y="996343"/>
                  <a:pt x="56253" y="2833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30" name="Freeform: Shape 29">
            <a:extLst>
              <a:ext uri="{FF2B5EF4-FFF2-40B4-BE49-F238E27FC236}">
                <a16:creationId xmlns:a16="http://schemas.microsoft.com/office/drawing/2014/main" id="{FA573AF0-3C0B-4895-A7A6-F41B032115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8645" y="0"/>
            <a:ext cx="1561993" cy="6858000"/>
          </a:xfrm>
          <a:custGeom>
            <a:avLst/>
            <a:gdLst>
              <a:gd name="connsiteX0" fmla="*/ 1544228 w 1561993"/>
              <a:gd name="connsiteY0" fmla="*/ 0 h 6858000"/>
              <a:gd name="connsiteX1" fmla="*/ 1561993 w 1561993"/>
              <a:gd name="connsiteY1" fmla="*/ 0 h 6858000"/>
              <a:gd name="connsiteX2" fmla="*/ 1540943 w 1561993"/>
              <a:gd name="connsiteY2" fmla="*/ 17040 h 6858000"/>
              <a:gd name="connsiteX3" fmla="*/ 17765 w 1561993"/>
              <a:gd name="connsiteY3" fmla="*/ 4115040 h 6858000"/>
              <a:gd name="connsiteX4" fmla="*/ 1142901 w 1561993"/>
              <a:gd name="connsiteY4" fmla="*/ 6599739 h 6858000"/>
              <a:gd name="connsiteX5" fmla="*/ 1403744 w 1561993"/>
              <a:gd name="connsiteY5" fmla="*/ 6858000 h 6858000"/>
              <a:gd name="connsiteX6" fmla="*/ 1385980 w 1561993"/>
              <a:gd name="connsiteY6" fmla="*/ 6858000 h 6858000"/>
              <a:gd name="connsiteX7" fmla="*/ 1125137 w 1561993"/>
              <a:gd name="connsiteY7" fmla="*/ 6599739 h 6858000"/>
              <a:gd name="connsiteX8" fmla="*/ 0 w 1561993"/>
              <a:gd name="connsiteY8" fmla="*/ 4115040 h 6858000"/>
              <a:gd name="connsiteX9" fmla="*/ 1523178 w 1561993"/>
              <a:gd name="connsiteY9" fmla="*/ 1704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61993" h="6858000">
                <a:moveTo>
                  <a:pt x="1544228" y="0"/>
                </a:moveTo>
                <a:lnTo>
                  <a:pt x="1561993" y="0"/>
                </a:lnTo>
                <a:lnTo>
                  <a:pt x="1540943" y="17040"/>
                </a:lnTo>
                <a:cubicBezTo>
                  <a:pt x="563647" y="857447"/>
                  <a:pt x="17765" y="2378351"/>
                  <a:pt x="17765" y="4115040"/>
                </a:cubicBezTo>
                <a:cubicBezTo>
                  <a:pt x="17765" y="5263323"/>
                  <a:pt x="514810" y="5955416"/>
                  <a:pt x="1142901" y="6599739"/>
                </a:cubicBezTo>
                <a:lnTo>
                  <a:pt x="1403744" y="6858000"/>
                </a:lnTo>
                <a:lnTo>
                  <a:pt x="1385980" y="6858000"/>
                </a:lnTo>
                <a:lnTo>
                  <a:pt x="1125137" y="6599739"/>
                </a:lnTo>
                <a:cubicBezTo>
                  <a:pt x="497046" y="5955416"/>
                  <a:pt x="0" y="5263323"/>
                  <a:pt x="0" y="4115040"/>
                </a:cubicBezTo>
                <a:cubicBezTo>
                  <a:pt x="0" y="2378351"/>
                  <a:pt x="545882" y="857447"/>
                  <a:pt x="1523178" y="17040"/>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2" name="Freeform: Shape 31">
            <a:extLst>
              <a:ext uri="{FF2B5EF4-FFF2-40B4-BE49-F238E27FC236}">
                <a16:creationId xmlns:a16="http://schemas.microsoft.com/office/drawing/2014/main" id="{62442AC3-A9B0-4865-8A8A-1504FFC6E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434283" y="0"/>
            <a:ext cx="1904278" cy="6858000"/>
          </a:xfrm>
          <a:custGeom>
            <a:avLst/>
            <a:gdLst>
              <a:gd name="connsiteX0" fmla="*/ 624262 w 1775065"/>
              <a:gd name="connsiteY0" fmla="*/ 0 h 6858000"/>
              <a:gd name="connsiteX1" fmla="*/ 642233 w 1775065"/>
              <a:gd name="connsiteY1" fmla="*/ 0 h 6858000"/>
              <a:gd name="connsiteX2" fmla="*/ 673003 w 1775065"/>
              <a:gd name="connsiteY2" fmla="*/ 35111 h 6858000"/>
              <a:gd name="connsiteX3" fmla="*/ 1767974 w 1775065"/>
              <a:gd name="connsiteY3" fmla="*/ 3968278 h 6858000"/>
              <a:gd name="connsiteX4" fmla="*/ 115603 w 1775065"/>
              <a:gd name="connsiteY4" fmla="*/ 6776131 h 6858000"/>
              <a:gd name="connsiteX5" fmla="*/ 19890 w 1775065"/>
              <a:gd name="connsiteY5" fmla="*/ 6858000 h 6858000"/>
              <a:gd name="connsiteX6" fmla="*/ 0 w 1775065"/>
              <a:gd name="connsiteY6" fmla="*/ 6858000 h 6858000"/>
              <a:gd name="connsiteX7" fmla="*/ 96809 w 1775065"/>
              <a:gd name="connsiteY7" fmla="*/ 6775193 h 6858000"/>
              <a:gd name="connsiteX8" fmla="*/ 1749182 w 1775065"/>
              <a:gd name="connsiteY8" fmla="*/ 3967340 h 6858000"/>
              <a:gd name="connsiteX9" fmla="*/ 654209 w 1775065"/>
              <a:gd name="connsiteY9" fmla="*/ 3417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75065" h="6858000">
                <a:moveTo>
                  <a:pt x="624262" y="0"/>
                </a:moveTo>
                <a:lnTo>
                  <a:pt x="642233" y="0"/>
                </a:lnTo>
                <a:lnTo>
                  <a:pt x="673003" y="35111"/>
                </a:lnTo>
                <a:cubicBezTo>
                  <a:pt x="1445427" y="977982"/>
                  <a:pt x="1833320" y="2398562"/>
                  <a:pt x="1767974" y="3968278"/>
                </a:cubicBezTo>
                <a:cubicBezTo>
                  <a:pt x="1710622" y="5345972"/>
                  <a:pt x="964135" y="6049363"/>
                  <a:pt x="115603" y="6776131"/>
                </a:cubicBezTo>
                <a:lnTo>
                  <a:pt x="19890" y="6858000"/>
                </a:lnTo>
                <a:lnTo>
                  <a:pt x="0" y="6858000"/>
                </a:lnTo>
                <a:lnTo>
                  <a:pt x="96809" y="6775193"/>
                </a:lnTo>
                <a:cubicBezTo>
                  <a:pt x="945341" y="6048424"/>
                  <a:pt x="1691828" y="5345034"/>
                  <a:pt x="1749182" y="3967340"/>
                </a:cubicBezTo>
                <a:cubicBezTo>
                  <a:pt x="1814528" y="2397623"/>
                  <a:pt x="1426634" y="977044"/>
                  <a:pt x="654209" y="34172"/>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34" name="Freeform: Shape 33">
            <a:extLst>
              <a:ext uri="{FF2B5EF4-FFF2-40B4-BE49-F238E27FC236}">
                <a16:creationId xmlns:a16="http://schemas.microsoft.com/office/drawing/2014/main" id="{68451DCE-129E-43B6-BA50-3C8339E461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89577" y="0"/>
            <a:ext cx="1825312" cy="6858000"/>
          </a:xfrm>
          <a:custGeom>
            <a:avLst/>
            <a:gdLst>
              <a:gd name="connsiteX0" fmla="*/ 516683 w 1825312"/>
              <a:gd name="connsiteY0" fmla="*/ 0 h 6858000"/>
              <a:gd name="connsiteX1" fmla="*/ 541088 w 1825312"/>
              <a:gd name="connsiteY1" fmla="*/ 0 h 6858000"/>
              <a:gd name="connsiteX2" fmla="*/ 626170 w 1825312"/>
              <a:gd name="connsiteY2" fmla="*/ 99144 h 6858000"/>
              <a:gd name="connsiteX3" fmla="*/ 1825312 w 1825312"/>
              <a:gd name="connsiteY3" fmla="*/ 3859833 h 6858000"/>
              <a:gd name="connsiteX4" fmla="*/ 279633 w 1825312"/>
              <a:gd name="connsiteY4" fmla="*/ 6651338 h 6858000"/>
              <a:gd name="connsiteX5" fmla="*/ 24403 w 1825312"/>
              <a:gd name="connsiteY5" fmla="*/ 6858000 h 6858000"/>
              <a:gd name="connsiteX6" fmla="*/ 0 w 1825312"/>
              <a:gd name="connsiteY6" fmla="*/ 6858000 h 6858000"/>
              <a:gd name="connsiteX7" fmla="*/ 255230 w 1825312"/>
              <a:gd name="connsiteY7" fmla="*/ 6651338 h 6858000"/>
              <a:gd name="connsiteX8" fmla="*/ 1800907 w 1825312"/>
              <a:gd name="connsiteY8" fmla="*/ 3859833 h 6858000"/>
              <a:gd name="connsiteX9" fmla="*/ 601765 w 1825312"/>
              <a:gd name="connsiteY9" fmla="*/ 9914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25312" h="6858000">
                <a:moveTo>
                  <a:pt x="516683" y="0"/>
                </a:moveTo>
                <a:lnTo>
                  <a:pt x="541088" y="0"/>
                </a:lnTo>
                <a:lnTo>
                  <a:pt x="626170" y="99144"/>
                </a:lnTo>
                <a:cubicBezTo>
                  <a:pt x="1403484" y="1069501"/>
                  <a:pt x="1825312" y="2396484"/>
                  <a:pt x="1825312" y="3859833"/>
                </a:cubicBezTo>
                <a:cubicBezTo>
                  <a:pt x="1825312" y="5149904"/>
                  <a:pt x="1142485" y="5927455"/>
                  <a:pt x="279633" y="6651338"/>
                </a:cubicBezTo>
                <a:lnTo>
                  <a:pt x="24403" y="6858000"/>
                </a:lnTo>
                <a:lnTo>
                  <a:pt x="0" y="6858000"/>
                </a:lnTo>
                <a:lnTo>
                  <a:pt x="255230" y="6651338"/>
                </a:lnTo>
                <a:cubicBezTo>
                  <a:pt x="1118082" y="5927455"/>
                  <a:pt x="1800907" y="5149904"/>
                  <a:pt x="1800907" y="3859833"/>
                </a:cubicBezTo>
                <a:cubicBezTo>
                  <a:pt x="1800907" y="2396484"/>
                  <a:pt x="1379079" y="1069501"/>
                  <a:pt x="601765" y="9914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Title 1">
            <a:extLst>
              <a:ext uri="{FF2B5EF4-FFF2-40B4-BE49-F238E27FC236}">
                <a16:creationId xmlns:a16="http://schemas.microsoft.com/office/drawing/2014/main" id="{41D34E65-4AD2-4C6D-A822-35C6CEBFADB2}"/>
              </a:ext>
            </a:extLst>
          </p:cNvPr>
          <p:cNvSpPr txBox="1">
            <a:spLocks noGrp="1"/>
          </p:cNvSpPr>
          <p:nvPr>
            <p:ph type="title"/>
          </p:nvPr>
        </p:nvSpPr>
        <p:spPr>
          <a:xfrm>
            <a:off x="1393566" y="966260"/>
            <a:ext cx="7340048" cy="621770"/>
          </a:xfrm>
          <a:prstGeom prst="rect">
            <a:avLst/>
          </a:prstGeom>
        </p:spPr>
        <p:txBody>
          <a:bodyPr vert="horz" lIns="109728" tIns="109728" rIns="109728" bIns="91440" rtlCol="0" anchor="b">
            <a:normAutofit fontScale="90000"/>
          </a:bodyPr>
          <a:lstStyle>
            <a:lvl1pPr algn="l" defTabSz="914400" rtl="0" eaLnBrk="1" latinLnBrk="0" hangingPunct="1">
              <a:lnSpc>
                <a:spcPct val="130000"/>
              </a:lnSpc>
              <a:spcBef>
                <a:spcPct val="0"/>
              </a:spcBef>
              <a:buNone/>
              <a:defRPr sz="3200" b="1" kern="1200" spc="150" baseline="0">
                <a:solidFill>
                  <a:schemeClr val="tx1">
                    <a:lumMod val="75000"/>
                    <a:lumOff val="25000"/>
                  </a:schemeClr>
                </a:solidFill>
                <a:latin typeface="+mj-lt"/>
                <a:ea typeface="+mj-ea"/>
                <a:cs typeface="+mj-cs"/>
              </a:defRPr>
            </a:lvl1pPr>
          </a:lstStyle>
          <a:p>
            <a:r>
              <a:rPr lang="en-US" dirty="0">
                <a:solidFill>
                  <a:schemeClr val="accent2">
                    <a:lumMod val="50000"/>
                  </a:schemeClr>
                </a:solidFill>
                <a:latin typeface="Eras Medium ITC" panose="020B0602030504020804" pitchFamily="34" charset="0"/>
              </a:rPr>
              <a:t>Decision to regret:</a:t>
            </a:r>
            <a:endParaRPr lang="en-US" dirty="0"/>
          </a:p>
        </p:txBody>
      </p:sp>
      <p:pic>
        <p:nvPicPr>
          <p:cNvPr id="6" name="Content Placeholder 5" descr="Graphical user interface, application&#10;&#10;Description automatically generated">
            <a:extLst>
              <a:ext uri="{FF2B5EF4-FFF2-40B4-BE49-F238E27FC236}">
                <a16:creationId xmlns:a16="http://schemas.microsoft.com/office/drawing/2014/main" id="{1C86ED99-1ED7-4DB3-8F55-BBB1D9CB769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19539" y="1950941"/>
            <a:ext cx="4864794" cy="4026526"/>
          </a:xfrm>
        </p:spPr>
      </p:pic>
      <p:sp>
        <p:nvSpPr>
          <p:cNvPr id="21" name="Subtitle 2">
            <a:extLst>
              <a:ext uri="{FF2B5EF4-FFF2-40B4-BE49-F238E27FC236}">
                <a16:creationId xmlns:a16="http://schemas.microsoft.com/office/drawing/2014/main" id="{79B84911-9B40-4335-9667-E9AC30DA0117}"/>
              </a:ext>
            </a:extLst>
          </p:cNvPr>
          <p:cNvSpPr txBox="1">
            <a:spLocks/>
          </p:cNvSpPr>
          <p:nvPr/>
        </p:nvSpPr>
        <p:spPr>
          <a:xfrm flipH="1">
            <a:off x="6161274" y="1950941"/>
            <a:ext cx="4316328" cy="4131733"/>
          </a:xfrm>
          <a:prstGeom prst="rect">
            <a:avLst/>
          </a:prstGeom>
        </p:spPr>
        <p:txBody>
          <a:bodyPr vert="horz" lIns="109728" tIns="109728" rIns="109728" bIns="91440" rtlCol="0" anchor="t">
            <a:noAutofit/>
          </a:bodyPr>
          <a:lstStyle>
            <a:lvl1pPr marL="0" indent="0" algn="l" defTabSz="914400" rtl="0" eaLnBrk="1" latinLnBrk="0" hangingPunct="1">
              <a:lnSpc>
                <a:spcPct val="140000"/>
              </a:lnSpc>
              <a:spcBef>
                <a:spcPts val="930"/>
              </a:spcBef>
              <a:buFont typeface="Corbel" panose="020B0503020204020204" pitchFamily="34" charset="0"/>
              <a:buNone/>
              <a:defRPr sz="1800" b="0" kern="1200" spc="150" baseline="0">
                <a:solidFill>
                  <a:schemeClr val="tx1">
                    <a:lumMod val="75000"/>
                    <a:lumOff val="25000"/>
                  </a:schemeClr>
                </a:solidFill>
                <a:latin typeface="+mn-lt"/>
                <a:ea typeface="+mn-ea"/>
                <a:cs typeface="+mn-cs"/>
              </a:defRPr>
            </a:lvl1pPr>
            <a:lvl2pPr marL="0" indent="0" algn="l" defTabSz="914400" rtl="0" eaLnBrk="1" latinLnBrk="0" hangingPunct="1">
              <a:lnSpc>
                <a:spcPct val="140000"/>
              </a:lnSpc>
              <a:spcBef>
                <a:spcPts val="930"/>
              </a:spcBef>
              <a:buFont typeface="Corbel" panose="020B0503020204020204" pitchFamily="34" charset="0"/>
              <a:buNone/>
              <a:defRPr sz="1600" kern="1200" spc="150" baseline="0">
                <a:solidFill>
                  <a:schemeClr val="tx1">
                    <a:lumMod val="75000"/>
                    <a:lumOff val="25000"/>
                  </a:schemeClr>
                </a:solidFill>
                <a:latin typeface="+mn-lt"/>
                <a:ea typeface="+mn-ea"/>
                <a:cs typeface="+mn-cs"/>
              </a:defRPr>
            </a:lvl2pPr>
            <a:lvl3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3pPr>
            <a:lvl4pPr marL="0" indent="-320040" algn="l" defTabSz="914400" rtl="0" eaLnBrk="1" latinLnBrk="0" hangingPunct="1">
              <a:lnSpc>
                <a:spcPct val="140000"/>
              </a:lnSpc>
              <a:spcBef>
                <a:spcPts val="930"/>
              </a:spcBef>
              <a:buFont typeface="Corbel" panose="020B0503020204020204" pitchFamily="34" charset="0"/>
              <a:buChar char="–"/>
              <a:defRPr sz="1400" kern="1200" spc="150" baseline="0">
                <a:solidFill>
                  <a:schemeClr val="tx1">
                    <a:lumMod val="75000"/>
                    <a:lumOff val="25000"/>
                  </a:schemeClr>
                </a:solidFill>
                <a:latin typeface="+mn-lt"/>
                <a:ea typeface="+mn-ea"/>
                <a:cs typeface="+mn-cs"/>
              </a:defRPr>
            </a:lvl4pPr>
            <a:lvl5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5pPr>
            <a:lvl6pPr marL="192024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6pPr>
            <a:lvl7pPr marL="224028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7pPr>
            <a:lvl8pPr marL="256032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8pPr>
            <a:lvl9pPr marL="288036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9pPr>
          </a:lstStyle>
          <a:p>
            <a:r>
              <a:rPr lang="en-US" sz="1400" dirty="0">
                <a:solidFill>
                  <a:schemeClr val="tx1">
                    <a:lumMod val="95000"/>
                    <a:lumOff val="5000"/>
                  </a:schemeClr>
                </a:solidFill>
                <a:latin typeface="+mj-lt"/>
              </a:rPr>
              <a:t>Without the proper research we have added payment to our user stories in the first sprint which was a mistake, these types of apps don’t build payment, if any given proper plan we are still thinking to add this feature in future because it helps to complete entire process of renting out an apartment and, we want to add more features and functionalities like maps so that it will be useful for the real time and this will be the future scope of our application.</a:t>
            </a:r>
          </a:p>
        </p:txBody>
      </p:sp>
      <p:sp>
        <p:nvSpPr>
          <p:cNvPr id="7" name="TextBox 6">
            <a:extLst>
              <a:ext uri="{FF2B5EF4-FFF2-40B4-BE49-F238E27FC236}">
                <a16:creationId xmlns:a16="http://schemas.microsoft.com/office/drawing/2014/main" id="{047F86DA-1774-468B-9F55-6C8B8C0733C7}"/>
              </a:ext>
            </a:extLst>
          </p:cNvPr>
          <p:cNvSpPr txBox="1"/>
          <p:nvPr/>
        </p:nvSpPr>
        <p:spPr>
          <a:xfrm>
            <a:off x="2424547" y="5807072"/>
            <a:ext cx="2462581" cy="369332"/>
          </a:xfrm>
          <a:prstGeom prst="rect">
            <a:avLst/>
          </a:prstGeom>
          <a:noFill/>
        </p:spPr>
        <p:txBody>
          <a:bodyPr wrap="square" rtlCol="0">
            <a:spAutoFit/>
          </a:bodyPr>
          <a:lstStyle/>
          <a:p>
            <a:r>
              <a:rPr lang="en-CA" dirty="0">
                <a:solidFill>
                  <a:srgbClr val="003300"/>
                </a:solidFill>
              </a:rPr>
              <a:t>Payment Feature</a:t>
            </a:r>
          </a:p>
        </p:txBody>
      </p:sp>
      <p:sp>
        <p:nvSpPr>
          <p:cNvPr id="23" name="Footer Placeholder 6">
            <a:extLst>
              <a:ext uri="{FF2B5EF4-FFF2-40B4-BE49-F238E27FC236}">
                <a16:creationId xmlns:a16="http://schemas.microsoft.com/office/drawing/2014/main" id="{1D1997EB-4D0B-4351-95F8-445B44B62FD7}"/>
              </a:ext>
            </a:extLst>
          </p:cNvPr>
          <p:cNvSpPr>
            <a:spLocks noGrp="1"/>
          </p:cNvSpPr>
          <p:nvPr>
            <p:ph type="ftr" sz="quarter" idx="11"/>
          </p:nvPr>
        </p:nvSpPr>
        <p:spPr>
          <a:xfrm>
            <a:off x="2301470" y="6334639"/>
            <a:ext cx="6558735" cy="365125"/>
          </a:xfrm>
        </p:spPr>
        <p:txBody>
          <a:bodyPr/>
          <a:lstStyle/>
          <a:p>
            <a:r>
              <a:rPr lang="fr-FR" dirty="0">
                <a:solidFill>
                  <a:schemeClr val="bg1">
                    <a:lumMod val="50000"/>
                  </a:schemeClr>
                </a:solidFill>
              </a:rPr>
              <a:t>MAD-317 (Team 4) 		      CEGEP(Montréal)           Dinesh</a:t>
            </a:r>
            <a:endParaRPr lang="en-US" dirty="0">
              <a:solidFill>
                <a:schemeClr val="bg1">
                  <a:lumMod val="50000"/>
                </a:schemeClr>
              </a:solidFill>
            </a:endParaRPr>
          </a:p>
        </p:txBody>
      </p:sp>
    </p:spTree>
    <p:extLst>
      <p:ext uri="{BB962C8B-B14F-4D97-AF65-F5344CB8AC3E}">
        <p14:creationId xmlns:p14="http://schemas.microsoft.com/office/powerpoint/2010/main" val="59773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0CE40DC-5723-449B-A365-A61D8C262E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3"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pic>
        <p:nvPicPr>
          <p:cNvPr id="4" name="Picture 3">
            <a:extLst>
              <a:ext uri="{FF2B5EF4-FFF2-40B4-BE49-F238E27FC236}">
                <a16:creationId xmlns:a16="http://schemas.microsoft.com/office/drawing/2014/main" id="{4668B656-D469-4C6F-A764-805C654FB86F}"/>
              </a:ext>
            </a:extLst>
          </p:cNvPr>
          <p:cNvPicPr>
            <a:picLocks noChangeAspect="1"/>
          </p:cNvPicPr>
          <p:nvPr/>
        </p:nvPicPr>
        <p:blipFill rotWithShape="1">
          <a:blip r:embed="rId2"/>
          <a:srcRect l="25"/>
          <a:stretch/>
        </p:blipFill>
        <p:spPr>
          <a:xfrm>
            <a:off x="0" y="10"/>
            <a:ext cx="12188952" cy="6857990"/>
          </a:xfrm>
          <a:prstGeom prst="rect">
            <a:avLst/>
          </a:prstGeom>
          <a:solidFill>
            <a:srgbClr val="66FFFF"/>
          </a:solidFill>
        </p:spPr>
      </p:pic>
      <p:sp>
        <p:nvSpPr>
          <p:cNvPr id="11" name="Freeform: Shape 10">
            <a:extLst>
              <a:ext uri="{FF2B5EF4-FFF2-40B4-BE49-F238E27FC236}">
                <a16:creationId xmlns:a16="http://schemas.microsoft.com/office/drawing/2014/main" id="{28207E96-6DFF-4119-B2EA-3299067D2F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42598" y="0"/>
            <a:ext cx="10189600" cy="6858000"/>
          </a:xfrm>
          <a:custGeom>
            <a:avLst/>
            <a:gdLst>
              <a:gd name="connsiteX0" fmla="*/ 8513625 w 10189600"/>
              <a:gd name="connsiteY0" fmla="*/ 0 h 6858000"/>
              <a:gd name="connsiteX1" fmla="*/ 1434689 w 10189600"/>
              <a:gd name="connsiteY1" fmla="*/ 0 h 6858000"/>
              <a:gd name="connsiteX2" fmla="*/ 1271976 w 10189600"/>
              <a:gd name="connsiteY2" fmla="*/ 160651 h 6858000"/>
              <a:gd name="connsiteX3" fmla="*/ 0 w 10189600"/>
              <a:gd name="connsiteY3" fmla="*/ 3879329 h 6858000"/>
              <a:gd name="connsiteX4" fmla="*/ 1565101 w 10189600"/>
              <a:gd name="connsiteY4" fmla="*/ 6659296 h 6858000"/>
              <a:gd name="connsiteX5" fmla="*/ 1789426 w 10189600"/>
              <a:gd name="connsiteY5" fmla="*/ 6858000 h 6858000"/>
              <a:gd name="connsiteX6" fmla="*/ 8868328 w 10189600"/>
              <a:gd name="connsiteY6" fmla="*/ 6858000 h 6858000"/>
              <a:gd name="connsiteX7" fmla="*/ 8925683 w 10189600"/>
              <a:gd name="connsiteY7" fmla="*/ 6804604 h 6858000"/>
              <a:gd name="connsiteX8" fmla="*/ 10189600 w 10189600"/>
              <a:gd name="connsiteY8" fmla="*/ 4217082 h 6858000"/>
              <a:gd name="connsiteX9" fmla="*/ 8536469 w 10189600"/>
              <a:gd name="connsiteY9" fmla="*/ 1746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189600" h="6858000">
                <a:moveTo>
                  <a:pt x="8513625" y="0"/>
                </a:moveTo>
                <a:lnTo>
                  <a:pt x="1434689" y="0"/>
                </a:lnTo>
                <a:lnTo>
                  <a:pt x="1271976" y="160651"/>
                </a:lnTo>
                <a:cubicBezTo>
                  <a:pt x="451613" y="1030749"/>
                  <a:pt x="0" y="2373165"/>
                  <a:pt x="0" y="3879329"/>
                </a:cubicBezTo>
                <a:cubicBezTo>
                  <a:pt x="0" y="5207145"/>
                  <a:pt x="731040" y="5919527"/>
                  <a:pt x="1565101" y="6659296"/>
                </a:cubicBezTo>
                <a:lnTo>
                  <a:pt x="1789426" y="6858000"/>
                </a:lnTo>
                <a:lnTo>
                  <a:pt x="8868328" y="6858000"/>
                </a:lnTo>
                <a:lnTo>
                  <a:pt x="8925683" y="6804604"/>
                </a:lnTo>
                <a:cubicBezTo>
                  <a:pt x="9627437" y="6132444"/>
                  <a:pt x="10189600" y="5418356"/>
                  <a:pt x="10189600" y="4217082"/>
                </a:cubicBezTo>
                <a:cubicBezTo>
                  <a:pt x="10189600" y="2437327"/>
                  <a:pt x="9597144" y="878708"/>
                  <a:pt x="8536469" y="17461"/>
                </a:cubicBezTo>
                <a:close/>
              </a:path>
            </a:pathLst>
          </a:cu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Freeform: Shape 12">
            <a:extLst>
              <a:ext uri="{FF2B5EF4-FFF2-40B4-BE49-F238E27FC236}">
                <a16:creationId xmlns:a16="http://schemas.microsoft.com/office/drawing/2014/main" id="{9E223C86-12C5-4A60-A21A-D7FC75EFC6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57813" y="0"/>
            <a:ext cx="1323453" cy="6858000"/>
          </a:xfrm>
          <a:custGeom>
            <a:avLst/>
            <a:gdLst>
              <a:gd name="connsiteX0" fmla="*/ 28443 w 1323453"/>
              <a:gd name="connsiteY0" fmla="*/ 0 h 6858000"/>
              <a:gd name="connsiteX1" fmla="*/ 10519 w 1323453"/>
              <a:gd name="connsiteY1" fmla="*/ 0 h 6858000"/>
              <a:gd name="connsiteX2" fmla="*/ 37377 w 1323453"/>
              <a:gd name="connsiteY2" fmla="*/ 27367 h 6858000"/>
              <a:gd name="connsiteX3" fmla="*/ 1297455 w 1323453"/>
              <a:gd name="connsiteY3" fmla="*/ 4282319 h 6858000"/>
              <a:gd name="connsiteX4" fmla="*/ 248584 w 1323453"/>
              <a:gd name="connsiteY4" fmla="*/ 6615157 h 6858000"/>
              <a:gd name="connsiteX5" fmla="*/ 0 w 1323453"/>
              <a:gd name="connsiteY5" fmla="*/ 6858000 h 6858000"/>
              <a:gd name="connsiteX6" fmla="*/ 19869 w 1323453"/>
              <a:gd name="connsiteY6" fmla="*/ 6858000 h 6858000"/>
              <a:gd name="connsiteX7" fmla="*/ 267461 w 1323453"/>
              <a:gd name="connsiteY7" fmla="*/ 6616128 h 6858000"/>
              <a:gd name="connsiteX8" fmla="*/ 1316330 w 1323453"/>
              <a:gd name="connsiteY8" fmla="*/ 4283289 h 6858000"/>
              <a:gd name="connsiteX9" fmla="*/ 56253 w 1323453"/>
              <a:gd name="connsiteY9" fmla="*/ 2833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23453" h="6858000">
                <a:moveTo>
                  <a:pt x="28443" y="0"/>
                </a:moveTo>
                <a:lnTo>
                  <a:pt x="10519" y="0"/>
                </a:lnTo>
                <a:lnTo>
                  <a:pt x="37377" y="27367"/>
                </a:lnTo>
                <a:cubicBezTo>
                  <a:pt x="919519" y="995374"/>
                  <a:pt x="1367465" y="2551123"/>
                  <a:pt x="1297455" y="4282319"/>
                </a:cubicBezTo>
                <a:cubicBezTo>
                  <a:pt x="1254252" y="5350659"/>
                  <a:pt x="821705" y="6026831"/>
                  <a:pt x="248584" y="6615157"/>
                </a:cubicBezTo>
                <a:lnTo>
                  <a:pt x="0" y="6858000"/>
                </a:lnTo>
                <a:lnTo>
                  <a:pt x="19869" y="6858000"/>
                </a:lnTo>
                <a:lnTo>
                  <a:pt x="267461" y="6616128"/>
                </a:lnTo>
                <a:cubicBezTo>
                  <a:pt x="840581" y="6027802"/>
                  <a:pt x="1273128" y="5351630"/>
                  <a:pt x="1316330" y="4283289"/>
                </a:cubicBezTo>
                <a:cubicBezTo>
                  <a:pt x="1386340" y="2552094"/>
                  <a:pt x="938396" y="996343"/>
                  <a:pt x="56253" y="2833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5" name="Freeform: Shape 14">
            <a:extLst>
              <a:ext uri="{FF2B5EF4-FFF2-40B4-BE49-F238E27FC236}">
                <a16:creationId xmlns:a16="http://schemas.microsoft.com/office/drawing/2014/main" id="{FA573AF0-3C0B-4895-A7A6-F41B032115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8645" y="0"/>
            <a:ext cx="1561993" cy="6858000"/>
          </a:xfrm>
          <a:custGeom>
            <a:avLst/>
            <a:gdLst>
              <a:gd name="connsiteX0" fmla="*/ 1544228 w 1561993"/>
              <a:gd name="connsiteY0" fmla="*/ 0 h 6858000"/>
              <a:gd name="connsiteX1" fmla="*/ 1561993 w 1561993"/>
              <a:gd name="connsiteY1" fmla="*/ 0 h 6858000"/>
              <a:gd name="connsiteX2" fmla="*/ 1540943 w 1561993"/>
              <a:gd name="connsiteY2" fmla="*/ 17040 h 6858000"/>
              <a:gd name="connsiteX3" fmla="*/ 17765 w 1561993"/>
              <a:gd name="connsiteY3" fmla="*/ 4115040 h 6858000"/>
              <a:gd name="connsiteX4" fmla="*/ 1142901 w 1561993"/>
              <a:gd name="connsiteY4" fmla="*/ 6599739 h 6858000"/>
              <a:gd name="connsiteX5" fmla="*/ 1403744 w 1561993"/>
              <a:gd name="connsiteY5" fmla="*/ 6858000 h 6858000"/>
              <a:gd name="connsiteX6" fmla="*/ 1385980 w 1561993"/>
              <a:gd name="connsiteY6" fmla="*/ 6858000 h 6858000"/>
              <a:gd name="connsiteX7" fmla="*/ 1125137 w 1561993"/>
              <a:gd name="connsiteY7" fmla="*/ 6599739 h 6858000"/>
              <a:gd name="connsiteX8" fmla="*/ 0 w 1561993"/>
              <a:gd name="connsiteY8" fmla="*/ 4115040 h 6858000"/>
              <a:gd name="connsiteX9" fmla="*/ 1523178 w 1561993"/>
              <a:gd name="connsiteY9" fmla="*/ 1704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61993" h="6858000">
                <a:moveTo>
                  <a:pt x="1544228" y="0"/>
                </a:moveTo>
                <a:lnTo>
                  <a:pt x="1561993" y="0"/>
                </a:lnTo>
                <a:lnTo>
                  <a:pt x="1540943" y="17040"/>
                </a:lnTo>
                <a:cubicBezTo>
                  <a:pt x="563647" y="857447"/>
                  <a:pt x="17765" y="2378351"/>
                  <a:pt x="17765" y="4115040"/>
                </a:cubicBezTo>
                <a:cubicBezTo>
                  <a:pt x="17765" y="5263323"/>
                  <a:pt x="514810" y="5955416"/>
                  <a:pt x="1142901" y="6599739"/>
                </a:cubicBezTo>
                <a:lnTo>
                  <a:pt x="1403744" y="6858000"/>
                </a:lnTo>
                <a:lnTo>
                  <a:pt x="1385980" y="6858000"/>
                </a:lnTo>
                <a:lnTo>
                  <a:pt x="1125137" y="6599739"/>
                </a:lnTo>
                <a:cubicBezTo>
                  <a:pt x="497046" y="5955416"/>
                  <a:pt x="0" y="5263323"/>
                  <a:pt x="0" y="4115040"/>
                </a:cubicBezTo>
                <a:cubicBezTo>
                  <a:pt x="0" y="2378351"/>
                  <a:pt x="545882" y="857447"/>
                  <a:pt x="1523178" y="17040"/>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Shape 16">
            <a:extLst>
              <a:ext uri="{FF2B5EF4-FFF2-40B4-BE49-F238E27FC236}">
                <a16:creationId xmlns:a16="http://schemas.microsoft.com/office/drawing/2014/main" id="{62442AC3-A9B0-4865-8A8A-1504FFC6E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434283" y="0"/>
            <a:ext cx="1904278" cy="6858000"/>
          </a:xfrm>
          <a:custGeom>
            <a:avLst/>
            <a:gdLst>
              <a:gd name="connsiteX0" fmla="*/ 624262 w 1775065"/>
              <a:gd name="connsiteY0" fmla="*/ 0 h 6858000"/>
              <a:gd name="connsiteX1" fmla="*/ 642233 w 1775065"/>
              <a:gd name="connsiteY1" fmla="*/ 0 h 6858000"/>
              <a:gd name="connsiteX2" fmla="*/ 673003 w 1775065"/>
              <a:gd name="connsiteY2" fmla="*/ 35111 h 6858000"/>
              <a:gd name="connsiteX3" fmla="*/ 1767974 w 1775065"/>
              <a:gd name="connsiteY3" fmla="*/ 3968278 h 6858000"/>
              <a:gd name="connsiteX4" fmla="*/ 115603 w 1775065"/>
              <a:gd name="connsiteY4" fmla="*/ 6776131 h 6858000"/>
              <a:gd name="connsiteX5" fmla="*/ 19890 w 1775065"/>
              <a:gd name="connsiteY5" fmla="*/ 6858000 h 6858000"/>
              <a:gd name="connsiteX6" fmla="*/ 0 w 1775065"/>
              <a:gd name="connsiteY6" fmla="*/ 6858000 h 6858000"/>
              <a:gd name="connsiteX7" fmla="*/ 96809 w 1775065"/>
              <a:gd name="connsiteY7" fmla="*/ 6775193 h 6858000"/>
              <a:gd name="connsiteX8" fmla="*/ 1749182 w 1775065"/>
              <a:gd name="connsiteY8" fmla="*/ 3967340 h 6858000"/>
              <a:gd name="connsiteX9" fmla="*/ 654209 w 1775065"/>
              <a:gd name="connsiteY9" fmla="*/ 3417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75065" h="6858000">
                <a:moveTo>
                  <a:pt x="624262" y="0"/>
                </a:moveTo>
                <a:lnTo>
                  <a:pt x="642233" y="0"/>
                </a:lnTo>
                <a:lnTo>
                  <a:pt x="673003" y="35111"/>
                </a:lnTo>
                <a:cubicBezTo>
                  <a:pt x="1445427" y="977982"/>
                  <a:pt x="1833320" y="2398562"/>
                  <a:pt x="1767974" y="3968278"/>
                </a:cubicBezTo>
                <a:cubicBezTo>
                  <a:pt x="1710622" y="5345972"/>
                  <a:pt x="964135" y="6049363"/>
                  <a:pt x="115603" y="6776131"/>
                </a:cubicBezTo>
                <a:lnTo>
                  <a:pt x="19890" y="6858000"/>
                </a:lnTo>
                <a:lnTo>
                  <a:pt x="0" y="6858000"/>
                </a:lnTo>
                <a:lnTo>
                  <a:pt x="96809" y="6775193"/>
                </a:lnTo>
                <a:cubicBezTo>
                  <a:pt x="945341" y="6048424"/>
                  <a:pt x="1691828" y="5345034"/>
                  <a:pt x="1749182" y="3967340"/>
                </a:cubicBezTo>
                <a:cubicBezTo>
                  <a:pt x="1814528" y="2397623"/>
                  <a:pt x="1426634" y="977044"/>
                  <a:pt x="654209" y="34172"/>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9" name="Freeform: Shape 18">
            <a:extLst>
              <a:ext uri="{FF2B5EF4-FFF2-40B4-BE49-F238E27FC236}">
                <a16:creationId xmlns:a16="http://schemas.microsoft.com/office/drawing/2014/main" id="{68451DCE-129E-43B6-BA50-3C8339E461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89577" y="0"/>
            <a:ext cx="1825312" cy="6858000"/>
          </a:xfrm>
          <a:custGeom>
            <a:avLst/>
            <a:gdLst>
              <a:gd name="connsiteX0" fmla="*/ 516683 w 1825312"/>
              <a:gd name="connsiteY0" fmla="*/ 0 h 6858000"/>
              <a:gd name="connsiteX1" fmla="*/ 541088 w 1825312"/>
              <a:gd name="connsiteY1" fmla="*/ 0 h 6858000"/>
              <a:gd name="connsiteX2" fmla="*/ 626170 w 1825312"/>
              <a:gd name="connsiteY2" fmla="*/ 99144 h 6858000"/>
              <a:gd name="connsiteX3" fmla="*/ 1825312 w 1825312"/>
              <a:gd name="connsiteY3" fmla="*/ 3859833 h 6858000"/>
              <a:gd name="connsiteX4" fmla="*/ 279633 w 1825312"/>
              <a:gd name="connsiteY4" fmla="*/ 6651338 h 6858000"/>
              <a:gd name="connsiteX5" fmla="*/ 24403 w 1825312"/>
              <a:gd name="connsiteY5" fmla="*/ 6858000 h 6858000"/>
              <a:gd name="connsiteX6" fmla="*/ 0 w 1825312"/>
              <a:gd name="connsiteY6" fmla="*/ 6858000 h 6858000"/>
              <a:gd name="connsiteX7" fmla="*/ 255230 w 1825312"/>
              <a:gd name="connsiteY7" fmla="*/ 6651338 h 6858000"/>
              <a:gd name="connsiteX8" fmla="*/ 1800907 w 1825312"/>
              <a:gd name="connsiteY8" fmla="*/ 3859833 h 6858000"/>
              <a:gd name="connsiteX9" fmla="*/ 601765 w 1825312"/>
              <a:gd name="connsiteY9" fmla="*/ 9914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25312" h="6858000">
                <a:moveTo>
                  <a:pt x="516683" y="0"/>
                </a:moveTo>
                <a:lnTo>
                  <a:pt x="541088" y="0"/>
                </a:lnTo>
                <a:lnTo>
                  <a:pt x="626170" y="99144"/>
                </a:lnTo>
                <a:cubicBezTo>
                  <a:pt x="1403484" y="1069501"/>
                  <a:pt x="1825312" y="2396484"/>
                  <a:pt x="1825312" y="3859833"/>
                </a:cubicBezTo>
                <a:cubicBezTo>
                  <a:pt x="1825312" y="5149904"/>
                  <a:pt x="1142485" y="5927455"/>
                  <a:pt x="279633" y="6651338"/>
                </a:cubicBezTo>
                <a:lnTo>
                  <a:pt x="24403" y="6858000"/>
                </a:lnTo>
                <a:lnTo>
                  <a:pt x="0" y="6858000"/>
                </a:lnTo>
                <a:lnTo>
                  <a:pt x="255230" y="6651338"/>
                </a:lnTo>
                <a:cubicBezTo>
                  <a:pt x="1118082" y="5927455"/>
                  <a:pt x="1800907" y="5149904"/>
                  <a:pt x="1800907" y="3859833"/>
                </a:cubicBezTo>
                <a:cubicBezTo>
                  <a:pt x="1800907" y="2396484"/>
                  <a:pt x="1379079" y="1069501"/>
                  <a:pt x="601765" y="9914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ooter Placeholder 6">
            <a:extLst>
              <a:ext uri="{FF2B5EF4-FFF2-40B4-BE49-F238E27FC236}">
                <a16:creationId xmlns:a16="http://schemas.microsoft.com/office/drawing/2014/main" id="{FDE5D0D6-64B4-4DA5-8749-EE0C3F541006}"/>
              </a:ext>
            </a:extLst>
          </p:cNvPr>
          <p:cNvSpPr>
            <a:spLocks noGrp="1"/>
          </p:cNvSpPr>
          <p:nvPr>
            <p:ph type="ftr" sz="quarter" idx="11"/>
          </p:nvPr>
        </p:nvSpPr>
        <p:spPr>
          <a:xfrm>
            <a:off x="2301470" y="6334639"/>
            <a:ext cx="6558735" cy="365125"/>
          </a:xfrm>
        </p:spPr>
        <p:txBody>
          <a:bodyPr/>
          <a:lstStyle/>
          <a:p>
            <a:r>
              <a:rPr lang="fr-FR" dirty="0">
                <a:solidFill>
                  <a:schemeClr val="bg1">
                    <a:lumMod val="50000"/>
                  </a:schemeClr>
                </a:solidFill>
              </a:rPr>
              <a:t>MAD-317 (Team 4) 		   CEGEP(Montréal)             Dinesh</a:t>
            </a:r>
            <a:endParaRPr lang="en-US" dirty="0">
              <a:solidFill>
                <a:schemeClr val="bg1">
                  <a:lumMod val="50000"/>
                </a:schemeClr>
              </a:solidFill>
            </a:endParaRPr>
          </a:p>
        </p:txBody>
      </p:sp>
      <p:sp>
        <p:nvSpPr>
          <p:cNvPr id="12" name="Title 1">
            <a:extLst>
              <a:ext uri="{FF2B5EF4-FFF2-40B4-BE49-F238E27FC236}">
                <a16:creationId xmlns:a16="http://schemas.microsoft.com/office/drawing/2014/main" id="{A444322E-4911-40DF-9A56-F0D44261A3B8}"/>
              </a:ext>
            </a:extLst>
          </p:cNvPr>
          <p:cNvSpPr txBox="1">
            <a:spLocks/>
          </p:cNvSpPr>
          <p:nvPr/>
        </p:nvSpPr>
        <p:spPr>
          <a:xfrm>
            <a:off x="2165143" y="482052"/>
            <a:ext cx="4606499" cy="621770"/>
          </a:xfrm>
          <a:prstGeom prst="rect">
            <a:avLst/>
          </a:prstGeom>
        </p:spPr>
        <p:txBody>
          <a:bodyPr vert="horz" lIns="109728" tIns="109728" rIns="109728" bIns="91440" rtlCol="0" anchor="b">
            <a:normAutofit fontScale="75000" lnSpcReduction="20000"/>
          </a:bodyPr>
          <a:lstStyle>
            <a:lvl1pPr algn="l" defTabSz="914400" rtl="0" eaLnBrk="1" latinLnBrk="0" hangingPunct="1">
              <a:lnSpc>
                <a:spcPct val="130000"/>
              </a:lnSpc>
              <a:spcBef>
                <a:spcPct val="0"/>
              </a:spcBef>
              <a:buNone/>
              <a:defRPr sz="3200" b="1" kern="1200" spc="150" baseline="0">
                <a:solidFill>
                  <a:schemeClr val="tx1">
                    <a:lumMod val="75000"/>
                    <a:lumOff val="25000"/>
                  </a:schemeClr>
                </a:solidFill>
                <a:latin typeface="+mj-lt"/>
                <a:ea typeface="+mj-ea"/>
                <a:cs typeface="+mj-cs"/>
              </a:defRPr>
            </a:lvl1pPr>
          </a:lstStyle>
          <a:p>
            <a:r>
              <a:rPr lang="en-US" dirty="0">
                <a:solidFill>
                  <a:schemeClr val="accent2">
                    <a:lumMod val="50000"/>
                  </a:schemeClr>
                </a:solidFill>
                <a:latin typeface="Eras Medium ITC" panose="020B0602030504020804" pitchFamily="34" charset="0"/>
              </a:rPr>
              <a:t>GitHub Usage Experience:</a:t>
            </a:r>
            <a:endParaRPr lang="en-US" dirty="0"/>
          </a:p>
        </p:txBody>
      </p:sp>
      <p:sp>
        <p:nvSpPr>
          <p:cNvPr id="16" name="Content Placeholder 5">
            <a:extLst>
              <a:ext uri="{FF2B5EF4-FFF2-40B4-BE49-F238E27FC236}">
                <a16:creationId xmlns:a16="http://schemas.microsoft.com/office/drawing/2014/main" id="{0B31E38C-02C4-411E-984E-D6448642C096}"/>
              </a:ext>
            </a:extLst>
          </p:cNvPr>
          <p:cNvSpPr>
            <a:spLocks noGrp="1"/>
          </p:cNvSpPr>
          <p:nvPr>
            <p:ph idx="1"/>
          </p:nvPr>
        </p:nvSpPr>
        <p:spPr>
          <a:xfrm>
            <a:off x="1466901" y="1303957"/>
            <a:ext cx="9255149" cy="1685190"/>
          </a:xfrm>
        </p:spPr>
        <p:txBody>
          <a:bodyPr>
            <a:normAutofit fontScale="92500"/>
          </a:bodyPr>
          <a:lstStyle/>
          <a:p>
            <a:r>
              <a:rPr lang="en-US" sz="1600" i="0" dirty="0">
                <a:solidFill>
                  <a:srgbClr val="202124"/>
                </a:solidFill>
                <a:effectLst/>
                <a:latin typeface="+mj-lt"/>
              </a:rPr>
              <a:t>GitHub</a:t>
            </a:r>
            <a:r>
              <a:rPr lang="en-US" sz="1600" b="0" i="0" dirty="0">
                <a:solidFill>
                  <a:srgbClr val="202124"/>
                </a:solidFill>
                <a:effectLst/>
                <a:latin typeface="+mj-lt"/>
              </a:rPr>
              <a:t> is an open-source repository hosting service, sort of like a cloud for code.</a:t>
            </a:r>
            <a:r>
              <a:rPr lang="en-US" sz="1600" b="1" i="0" dirty="0">
                <a:solidFill>
                  <a:srgbClr val="202124"/>
                </a:solidFill>
                <a:effectLst/>
                <a:latin typeface="arial" panose="020B0604020202020204" pitchFamily="34" charset="0"/>
              </a:rPr>
              <a:t> </a:t>
            </a:r>
            <a:r>
              <a:rPr lang="en-US" sz="1600" i="0" dirty="0">
                <a:solidFill>
                  <a:srgbClr val="202124"/>
                </a:solidFill>
                <a:effectLst/>
                <a:latin typeface="+mj-lt"/>
              </a:rPr>
              <a:t>Git</a:t>
            </a:r>
            <a:r>
              <a:rPr lang="en-US" sz="1600" b="0" i="0" dirty="0">
                <a:solidFill>
                  <a:srgbClr val="202124"/>
                </a:solidFill>
                <a:effectLst/>
                <a:latin typeface="+mj-lt"/>
              </a:rPr>
              <a:t> simplifies the process of working with other people and makes it easy to collaborate on projects. So, Our group decided to work on several files and can easily merge their changes in with the master branch of the project.</a:t>
            </a:r>
            <a:endParaRPr lang="en-CA" sz="1600" dirty="0">
              <a:latin typeface="+mj-lt"/>
            </a:endParaRPr>
          </a:p>
        </p:txBody>
      </p:sp>
      <p:sp>
        <p:nvSpPr>
          <p:cNvPr id="18" name="Title 1">
            <a:extLst>
              <a:ext uri="{FF2B5EF4-FFF2-40B4-BE49-F238E27FC236}">
                <a16:creationId xmlns:a16="http://schemas.microsoft.com/office/drawing/2014/main" id="{BFCA4997-E502-46AF-81EC-05545C3D10BB}"/>
              </a:ext>
            </a:extLst>
          </p:cNvPr>
          <p:cNvSpPr txBox="1">
            <a:spLocks/>
          </p:cNvSpPr>
          <p:nvPr/>
        </p:nvSpPr>
        <p:spPr>
          <a:xfrm>
            <a:off x="961251" y="3170936"/>
            <a:ext cx="2298774" cy="516128"/>
          </a:xfrm>
          <a:prstGeom prst="rect">
            <a:avLst/>
          </a:prstGeom>
        </p:spPr>
        <p:txBody>
          <a:bodyPr vert="horz" lIns="109728" tIns="109728" rIns="109728" bIns="91440" rtlCol="0" anchor="b">
            <a:noAutofit/>
          </a:bodyPr>
          <a:lstStyle>
            <a:lvl1pPr algn="l" defTabSz="914400" rtl="0" eaLnBrk="1" latinLnBrk="0" hangingPunct="1">
              <a:lnSpc>
                <a:spcPct val="130000"/>
              </a:lnSpc>
              <a:spcBef>
                <a:spcPct val="0"/>
              </a:spcBef>
              <a:buNone/>
              <a:defRPr sz="3200" b="1" kern="1200" spc="150" baseline="0">
                <a:solidFill>
                  <a:schemeClr val="tx1">
                    <a:lumMod val="75000"/>
                    <a:lumOff val="25000"/>
                  </a:schemeClr>
                </a:solidFill>
                <a:latin typeface="+mj-lt"/>
                <a:ea typeface="+mj-ea"/>
                <a:cs typeface="+mj-cs"/>
              </a:defRPr>
            </a:lvl1pPr>
          </a:lstStyle>
          <a:p>
            <a:pPr algn="ctr">
              <a:lnSpc>
                <a:spcPct val="120000"/>
              </a:lnSpc>
            </a:pPr>
            <a:r>
              <a:rPr lang="en-US" sz="2000" dirty="0">
                <a:solidFill>
                  <a:schemeClr val="accent2">
                    <a:lumMod val="50000"/>
                  </a:schemeClr>
                </a:solidFill>
                <a:latin typeface="Eras Medium ITC" panose="020B0602030504020804" pitchFamily="34" charset="0"/>
              </a:rPr>
              <a:t>Conflicts:</a:t>
            </a:r>
            <a:endParaRPr lang="en-US" sz="2000" dirty="0">
              <a:solidFill>
                <a:schemeClr val="tx1">
                  <a:lumMod val="85000"/>
                  <a:lumOff val="15000"/>
                </a:schemeClr>
              </a:solidFill>
            </a:endParaRPr>
          </a:p>
        </p:txBody>
      </p:sp>
      <p:sp>
        <p:nvSpPr>
          <p:cNvPr id="20" name="Content Placeholder 5">
            <a:extLst>
              <a:ext uri="{FF2B5EF4-FFF2-40B4-BE49-F238E27FC236}">
                <a16:creationId xmlns:a16="http://schemas.microsoft.com/office/drawing/2014/main" id="{1FA5DD95-E081-412E-ADBF-081EE1187754}"/>
              </a:ext>
            </a:extLst>
          </p:cNvPr>
          <p:cNvSpPr txBox="1">
            <a:spLocks/>
          </p:cNvSpPr>
          <p:nvPr/>
        </p:nvSpPr>
        <p:spPr>
          <a:xfrm>
            <a:off x="1763664" y="3781581"/>
            <a:ext cx="8661622" cy="2394822"/>
          </a:xfrm>
          <a:prstGeom prst="rect">
            <a:avLst/>
          </a:prstGeom>
        </p:spPr>
        <p:txBody>
          <a:bodyPr vert="horz" lIns="109728" tIns="109728" rIns="109728" bIns="91440" rtlCol="0">
            <a:normAutofit/>
          </a:bodyPr>
          <a:lstStyle>
            <a:lvl1pPr marL="0" indent="0" algn="l" defTabSz="914400" rtl="0" eaLnBrk="1" latinLnBrk="0" hangingPunct="1">
              <a:lnSpc>
                <a:spcPct val="140000"/>
              </a:lnSpc>
              <a:spcBef>
                <a:spcPts val="930"/>
              </a:spcBef>
              <a:buFont typeface="Corbel" panose="020B0503020204020204" pitchFamily="34" charset="0"/>
              <a:buNone/>
              <a:defRPr sz="1800" b="0" kern="1200" spc="150" baseline="0">
                <a:solidFill>
                  <a:schemeClr val="tx1">
                    <a:lumMod val="75000"/>
                    <a:lumOff val="25000"/>
                  </a:schemeClr>
                </a:solidFill>
                <a:latin typeface="+mn-lt"/>
                <a:ea typeface="+mn-ea"/>
                <a:cs typeface="+mn-cs"/>
              </a:defRPr>
            </a:lvl1pPr>
            <a:lvl2pPr marL="0" indent="0" algn="l" defTabSz="914400" rtl="0" eaLnBrk="1" latinLnBrk="0" hangingPunct="1">
              <a:lnSpc>
                <a:spcPct val="140000"/>
              </a:lnSpc>
              <a:spcBef>
                <a:spcPts val="930"/>
              </a:spcBef>
              <a:buFont typeface="Corbel" panose="020B0503020204020204" pitchFamily="34" charset="0"/>
              <a:buNone/>
              <a:defRPr sz="1600" kern="1200" spc="150" baseline="0">
                <a:solidFill>
                  <a:schemeClr val="tx1">
                    <a:lumMod val="75000"/>
                    <a:lumOff val="25000"/>
                  </a:schemeClr>
                </a:solidFill>
                <a:latin typeface="+mn-lt"/>
                <a:ea typeface="+mn-ea"/>
                <a:cs typeface="+mn-cs"/>
              </a:defRPr>
            </a:lvl2pPr>
            <a:lvl3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3pPr>
            <a:lvl4pPr marL="0" indent="-320040" algn="l" defTabSz="914400" rtl="0" eaLnBrk="1" latinLnBrk="0" hangingPunct="1">
              <a:lnSpc>
                <a:spcPct val="140000"/>
              </a:lnSpc>
              <a:spcBef>
                <a:spcPts val="930"/>
              </a:spcBef>
              <a:buFont typeface="Corbel" panose="020B0503020204020204" pitchFamily="34" charset="0"/>
              <a:buChar char="–"/>
              <a:defRPr sz="1400" kern="1200" spc="150" baseline="0">
                <a:solidFill>
                  <a:schemeClr val="tx1">
                    <a:lumMod val="75000"/>
                    <a:lumOff val="25000"/>
                  </a:schemeClr>
                </a:solidFill>
                <a:latin typeface="+mn-lt"/>
                <a:ea typeface="+mn-ea"/>
                <a:cs typeface="+mn-cs"/>
              </a:defRPr>
            </a:lvl4pPr>
            <a:lvl5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5pPr>
            <a:lvl6pPr marL="192024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6pPr>
            <a:lvl7pPr marL="224028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7pPr>
            <a:lvl8pPr marL="256032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8pPr>
            <a:lvl9pPr marL="288036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9pPr>
          </a:lstStyle>
          <a:p>
            <a:r>
              <a:rPr lang="en-US" sz="1600" dirty="0">
                <a:solidFill>
                  <a:srgbClr val="202124"/>
                </a:solidFill>
                <a:latin typeface="+mj-lt"/>
              </a:rPr>
              <a:t>Our conflicts experience with git </a:t>
            </a:r>
            <a:r>
              <a:rPr lang="en-CA" sz="1600" b="0" i="0" dirty="0">
                <a:solidFill>
                  <a:srgbClr val="202124"/>
                </a:solidFill>
                <a:effectLst/>
                <a:latin typeface="+mj-lt"/>
              </a:rPr>
              <a:t>are perfectly solvable</a:t>
            </a:r>
            <a:r>
              <a:rPr lang="en-US" sz="1600" dirty="0">
                <a:solidFill>
                  <a:srgbClr val="202124"/>
                </a:solidFill>
                <a:latin typeface="+mj-lt"/>
              </a:rPr>
              <a:t>. We got some merge conflicts while sending pull requests, Since these are not complicated one’s it got resolved by resolve conflicts button. Haven’t experienced any major conflicts but learnt in that scenario</a:t>
            </a:r>
            <a:r>
              <a:rPr lang="en-US" sz="1600" dirty="0">
                <a:solidFill>
                  <a:srgbClr val="333333"/>
                </a:solidFill>
                <a:latin typeface="-apple-system"/>
              </a:rPr>
              <a:t>, </a:t>
            </a:r>
            <a:r>
              <a:rPr lang="en-US" sz="1600" b="0" i="0" dirty="0">
                <a:solidFill>
                  <a:srgbClr val="333333"/>
                </a:solidFill>
                <a:effectLst/>
                <a:latin typeface="+mj-lt"/>
              </a:rPr>
              <a:t>the resolution must be done locally first.</a:t>
            </a:r>
            <a:endParaRPr lang="en-CA" sz="1600" dirty="0">
              <a:latin typeface="+mj-lt"/>
            </a:endParaRPr>
          </a:p>
        </p:txBody>
      </p:sp>
    </p:spTree>
    <p:extLst>
      <p:ext uri="{BB962C8B-B14F-4D97-AF65-F5344CB8AC3E}">
        <p14:creationId xmlns:p14="http://schemas.microsoft.com/office/powerpoint/2010/main" val="3252923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0CE40DC-5723-449B-A365-A61D8C262E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3"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pic>
        <p:nvPicPr>
          <p:cNvPr id="4" name="Picture 3">
            <a:extLst>
              <a:ext uri="{FF2B5EF4-FFF2-40B4-BE49-F238E27FC236}">
                <a16:creationId xmlns:a16="http://schemas.microsoft.com/office/drawing/2014/main" id="{11C84A60-B5CF-476F-B20A-C0476DFB5BBF}"/>
              </a:ext>
            </a:extLst>
          </p:cNvPr>
          <p:cNvPicPr>
            <a:picLocks noChangeAspect="1"/>
          </p:cNvPicPr>
          <p:nvPr/>
        </p:nvPicPr>
        <p:blipFill rotWithShape="1">
          <a:blip r:embed="rId2"/>
          <a:srcRect l="25"/>
          <a:stretch/>
        </p:blipFill>
        <p:spPr>
          <a:xfrm>
            <a:off x="0" y="10"/>
            <a:ext cx="12188952" cy="6857990"/>
          </a:xfrm>
          <a:prstGeom prst="rect">
            <a:avLst/>
          </a:prstGeom>
          <a:solidFill>
            <a:srgbClr val="66FFFF"/>
          </a:solidFill>
        </p:spPr>
      </p:pic>
      <p:sp>
        <p:nvSpPr>
          <p:cNvPr id="11" name="Freeform: Shape 10">
            <a:extLst>
              <a:ext uri="{FF2B5EF4-FFF2-40B4-BE49-F238E27FC236}">
                <a16:creationId xmlns:a16="http://schemas.microsoft.com/office/drawing/2014/main" id="{28207E96-6DFF-4119-B2EA-3299067D2F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42598" y="0"/>
            <a:ext cx="10189600" cy="6858000"/>
          </a:xfrm>
          <a:custGeom>
            <a:avLst/>
            <a:gdLst>
              <a:gd name="connsiteX0" fmla="*/ 8513625 w 10189600"/>
              <a:gd name="connsiteY0" fmla="*/ 0 h 6858000"/>
              <a:gd name="connsiteX1" fmla="*/ 1434689 w 10189600"/>
              <a:gd name="connsiteY1" fmla="*/ 0 h 6858000"/>
              <a:gd name="connsiteX2" fmla="*/ 1271976 w 10189600"/>
              <a:gd name="connsiteY2" fmla="*/ 160651 h 6858000"/>
              <a:gd name="connsiteX3" fmla="*/ 0 w 10189600"/>
              <a:gd name="connsiteY3" fmla="*/ 3879329 h 6858000"/>
              <a:gd name="connsiteX4" fmla="*/ 1565101 w 10189600"/>
              <a:gd name="connsiteY4" fmla="*/ 6659296 h 6858000"/>
              <a:gd name="connsiteX5" fmla="*/ 1789426 w 10189600"/>
              <a:gd name="connsiteY5" fmla="*/ 6858000 h 6858000"/>
              <a:gd name="connsiteX6" fmla="*/ 8868328 w 10189600"/>
              <a:gd name="connsiteY6" fmla="*/ 6858000 h 6858000"/>
              <a:gd name="connsiteX7" fmla="*/ 8925683 w 10189600"/>
              <a:gd name="connsiteY7" fmla="*/ 6804604 h 6858000"/>
              <a:gd name="connsiteX8" fmla="*/ 10189600 w 10189600"/>
              <a:gd name="connsiteY8" fmla="*/ 4217082 h 6858000"/>
              <a:gd name="connsiteX9" fmla="*/ 8536469 w 10189600"/>
              <a:gd name="connsiteY9" fmla="*/ 1746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189600" h="6858000">
                <a:moveTo>
                  <a:pt x="8513625" y="0"/>
                </a:moveTo>
                <a:lnTo>
                  <a:pt x="1434689" y="0"/>
                </a:lnTo>
                <a:lnTo>
                  <a:pt x="1271976" y="160651"/>
                </a:lnTo>
                <a:cubicBezTo>
                  <a:pt x="451613" y="1030749"/>
                  <a:pt x="0" y="2373165"/>
                  <a:pt x="0" y="3879329"/>
                </a:cubicBezTo>
                <a:cubicBezTo>
                  <a:pt x="0" y="5207145"/>
                  <a:pt x="731040" y="5919527"/>
                  <a:pt x="1565101" y="6659296"/>
                </a:cubicBezTo>
                <a:lnTo>
                  <a:pt x="1789426" y="6858000"/>
                </a:lnTo>
                <a:lnTo>
                  <a:pt x="8868328" y="6858000"/>
                </a:lnTo>
                <a:lnTo>
                  <a:pt x="8925683" y="6804604"/>
                </a:lnTo>
                <a:cubicBezTo>
                  <a:pt x="9627437" y="6132444"/>
                  <a:pt x="10189600" y="5418356"/>
                  <a:pt x="10189600" y="4217082"/>
                </a:cubicBezTo>
                <a:cubicBezTo>
                  <a:pt x="10189600" y="2437327"/>
                  <a:pt x="9597144" y="878708"/>
                  <a:pt x="8536469" y="17461"/>
                </a:cubicBezTo>
                <a:close/>
              </a:path>
            </a:pathLst>
          </a:cu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Freeform: Shape 12">
            <a:extLst>
              <a:ext uri="{FF2B5EF4-FFF2-40B4-BE49-F238E27FC236}">
                <a16:creationId xmlns:a16="http://schemas.microsoft.com/office/drawing/2014/main" id="{9E223C86-12C5-4A60-A21A-D7FC75EFC6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57813" y="0"/>
            <a:ext cx="1323453" cy="6858000"/>
          </a:xfrm>
          <a:custGeom>
            <a:avLst/>
            <a:gdLst>
              <a:gd name="connsiteX0" fmla="*/ 28443 w 1323453"/>
              <a:gd name="connsiteY0" fmla="*/ 0 h 6858000"/>
              <a:gd name="connsiteX1" fmla="*/ 10519 w 1323453"/>
              <a:gd name="connsiteY1" fmla="*/ 0 h 6858000"/>
              <a:gd name="connsiteX2" fmla="*/ 37377 w 1323453"/>
              <a:gd name="connsiteY2" fmla="*/ 27367 h 6858000"/>
              <a:gd name="connsiteX3" fmla="*/ 1297455 w 1323453"/>
              <a:gd name="connsiteY3" fmla="*/ 4282319 h 6858000"/>
              <a:gd name="connsiteX4" fmla="*/ 248584 w 1323453"/>
              <a:gd name="connsiteY4" fmla="*/ 6615157 h 6858000"/>
              <a:gd name="connsiteX5" fmla="*/ 0 w 1323453"/>
              <a:gd name="connsiteY5" fmla="*/ 6858000 h 6858000"/>
              <a:gd name="connsiteX6" fmla="*/ 19869 w 1323453"/>
              <a:gd name="connsiteY6" fmla="*/ 6858000 h 6858000"/>
              <a:gd name="connsiteX7" fmla="*/ 267461 w 1323453"/>
              <a:gd name="connsiteY7" fmla="*/ 6616128 h 6858000"/>
              <a:gd name="connsiteX8" fmla="*/ 1316330 w 1323453"/>
              <a:gd name="connsiteY8" fmla="*/ 4283289 h 6858000"/>
              <a:gd name="connsiteX9" fmla="*/ 56253 w 1323453"/>
              <a:gd name="connsiteY9" fmla="*/ 2833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23453" h="6858000">
                <a:moveTo>
                  <a:pt x="28443" y="0"/>
                </a:moveTo>
                <a:lnTo>
                  <a:pt x="10519" y="0"/>
                </a:lnTo>
                <a:lnTo>
                  <a:pt x="37377" y="27367"/>
                </a:lnTo>
                <a:cubicBezTo>
                  <a:pt x="919519" y="995374"/>
                  <a:pt x="1367465" y="2551123"/>
                  <a:pt x="1297455" y="4282319"/>
                </a:cubicBezTo>
                <a:cubicBezTo>
                  <a:pt x="1254252" y="5350659"/>
                  <a:pt x="821705" y="6026831"/>
                  <a:pt x="248584" y="6615157"/>
                </a:cubicBezTo>
                <a:lnTo>
                  <a:pt x="0" y="6858000"/>
                </a:lnTo>
                <a:lnTo>
                  <a:pt x="19869" y="6858000"/>
                </a:lnTo>
                <a:lnTo>
                  <a:pt x="267461" y="6616128"/>
                </a:lnTo>
                <a:cubicBezTo>
                  <a:pt x="840581" y="6027802"/>
                  <a:pt x="1273128" y="5351630"/>
                  <a:pt x="1316330" y="4283289"/>
                </a:cubicBezTo>
                <a:cubicBezTo>
                  <a:pt x="1386340" y="2552094"/>
                  <a:pt x="938396" y="996343"/>
                  <a:pt x="56253" y="2833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5" name="Freeform: Shape 14">
            <a:extLst>
              <a:ext uri="{FF2B5EF4-FFF2-40B4-BE49-F238E27FC236}">
                <a16:creationId xmlns:a16="http://schemas.microsoft.com/office/drawing/2014/main" id="{FA573AF0-3C0B-4895-A7A6-F41B032115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8645" y="0"/>
            <a:ext cx="1561993" cy="6858000"/>
          </a:xfrm>
          <a:custGeom>
            <a:avLst/>
            <a:gdLst>
              <a:gd name="connsiteX0" fmla="*/ 1544228 w 1561993"/>
              <a:gd name="connsiteY0" fmla="*/ 0 h 6858000"/>
              <a:gd name="connsiteX1" fmla="*/ 1561993 w 1561993"/>
              <a:gd name="connsiteY1" fmla="*/ 0 h 6858000"/>
              <a:gd name="connsiteX2" fmla="*/ 1540943 w 1561993"/>
              <a:gd name="connsiteY2" fmla="*/ 17040 h 6858000"/>
              <a:gd name="connsiteX3" fmla="*/ 17765 w 1561993"/>
              <a:gd name="connsiteY3" fmla="*/ 4115040 h 6858000"/>
              <a:gd name="connsiteX4" fmla="*/ 1142901 w 1561993"/>
              <a:gd name="connsiteY4" fmla="*/ 6599739 h 6858000"/>
              <a:gd name="connsiteX5" fmla="*/ 1403744 w 1561993"/>
              <a:gd name="connsiteY5" fmla="*/ 6858000 h 6858000"/>
              <a:gd name="connsiteX6" fmla="*/ 1385980 w 1561993"/>
              <a:gd name="connsiteY6" fmla="*/ 6858000 h 6858000"/>
              <a:gd name="connsiteX7" fmla="*/ 1125137 w 1561993"/>
              <a:gd name="connsiteY7" fmla="*/ 6599739 h 6858000"/>
              <a:gd name="connsiteX8" fmla="*/ 0 w 1561993"/>
              <a:gd name="connsiteY8" fmla="*/ 4115040 h 6858000"/>
              <a:gd name="connsiteX9" fmla="*/ 1523178 w 1561993"/>
              <a:gd name="connsiteY9" fmla="*/ 1704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61993" h="6858000">
                <a:moveTo>
                  <a:pt x="1544228" y="0"/>
                </a:moveTo>
                <a:lnTo>
                  <a:pt x="1561993" y="0"/>
                </a:lnTo>
                <a:lnTo>
                  <a:pt x="1540943" y="17040"/>
                </a:lnTo>
                <a:cubicBezTo>
                  <a:pt x="563647" y="857447"/>
                  <a:pt x="17765" y="2378351"/>
                  <a:pt x="17765" y="4115040"/>
                </a:cubicBezTo>
                <a:cubicBezTo>
                  <a:pt x="17765" y="5263323"/>
                  <a:pt x="514810" y="5955416"/>
                  <a:pt x="1142901" y="6599739"/>
                </a:cubicBezTo>
                <a:lnTo>
                  <a:pt x="1403744" y="6858000"/>
                </a:lnTo>
                <a:lnTo>
                  <a:pt x="1385980" y="6858000"/>
                </a:lnTo>
                <a:lnTo>
                  <a:pt x="1125137" y="6599739"/>
                </a:lnTo>
                <a:cubicBezTo>
                  <a:pt x="497046" y="5955416"/>
                  <a:pt x="0" y="5263323"/>
                  <a:pt x="0" y="4115040"/>
                </a:cubicBezTo>
                <a:cubicBezTo>
                  <a:pt x="0" y="2378351"/>
                  <a:pt x="545882" y="857447"/>
                  <a:pt x="1523178" y="17040"/>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Shape 16">
            <a:extLst>
              <a:ext uri="{FF2B5EF4-FFF2-40B4-BE49-F238E27FC236}">
                <a16:creationId xmlns:a16="http://schemas.microsoft.com/office/drawing/2014/main" id="{62442AC3-A9B0-4865-8A8A-1504FFC6E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434283" y="0"/>
            <a:ext cx="1904278" cy="6858000"/>
          </a:xfrm>
          <a:custGeom>
            <a:avLst/>
            <a:gdLst>
              <a:gd name="connsiteX0" fmla="*/ 624262 w 1775065"/>
              <a:gd name="connsiteY0" fmla="*/ 0 h 6858000"/>
              <a:gd name="connsiteX1" fmla="*/ 642233 w 1775065"/>
              <a:gd name="connsiteY1" fmla="*/ 0 h 6858000"/>
              <a:gd name="connsiteX2" fmla="*/ 673003 w 1775065"/>
              <a:gd name="connsiteY2" fmla="*/ 35111 h 6858000"/>
              <a:gd name="connsiteX3" fmla="*/ 1767974 w 1775065"/>
              <a:gd name="connsiteY3" fmla="*/ 3968278 h 6858000"/>
              <a:gd name="connsiteX4" fmla="*/ 115603 w 1775065"/>
              <a:gd name="connsiteY4" fmla="*/ 6776131 h 6858000"/>
              <a:gd name="connsiteX5" fmla="*/ 19890 w 1775065"/>
              <a:gd name="connsiteY5" fmla="*/ 6858000 h 6858000"/>
              <a:gd name="connsiteX6" fmla="*/ 0 w 1775065"/>
              <a:gd name="connsiteY6" fmla="*/ 6858000 h 6858000"/>
              <a:gd name="connsiteX7" fmla="*/ 96809 w 1775065"/>
              <a:gd name="connsiteY7" fmla="*/ 6775193 h 6858000"/>
              <a:gd name="connsiteX8" fmla="*/ 1749182 w 1775065"/>
              <a:gd name="connsiteY8" fmla="*/ 3967340 h 6858000"/>
              <a:gd name="connsiteX9" fmla="*/ 654209 w 1775065"/>
              <a:gd name="connsiteY9" fmla="*/ 3417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75065" h="6858000">
                <a:moveTo>
                  <a:pt x="624262" y="0"/>
                </a:moveTo>
                <a:lnTo>
                  <a:pt x="642233" y="0"/>
                </a:lnTo>
                <a:lnTo>
                  <a:pt x="673003" y="35111"/>
                </a:lnTo>
                <a:cubicBezTo>
                  <a:pt x="1445427" y="977982"/>
                  <a:pt x="1833320" y="2398562"/>
                  <a:pt x="1767974" y="3968278"/>
                </a:cubicBezTo>
                <a:cubicBezTo>
                  <a:pt x="1710622" y="5345972"/>
                  <a:pt x="964135" y="6049363"/>
                  <a:pt x="115603" y="6776131"/>
                </a:cubicBezTo>
                <a:lnTo>
                  <a:pt x="19890" y="6858000"/>
                </a:lnTo>
                <a:lnTo>
                  <a:pt x="0" y="6858000"/>
                </a:lnTo>
                <a:lnTo>
                  <a:pt x="96809" y="6775193"/>
                </a:lnTo>
                <a:cubicBezTo>
                  <a:pt x="945341" y="6048424"/>
                  <a:pt x="1691828" y="5345034"/>
                  <a:pt x="1749182" y="3967340"/>
                </a:cubicBezTo>
                <a:cubicBezTo>
                  <a:pt x="1814528" y="2397623"/>
                  <a:pt x="1426634" y="977044"/>
                  <a:pt x="654209" y="34172"/>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9" name="Freeform: Shape 18">
            <a:extLst>
              <a:ext uri="{FF2B5EF4-FFF2-40B4-BE49-F238E27FC236}">
                <a16:creationId xmlns:a16="http://schemas.microsoft.com/office/drawing/2014/main" id="{68451DCE-129E-43B6-BA50-3C8339E461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89577" y="0"/>
            <a:ext cx="1825312" cy="6858000"/>
          </a:xfrm>
          <a:custGeom>
            <a:avLst/>
            <a:gdLst>
              <a:gd name="connsiteX0" fmla="*/ 516683 w 1825312"/>
              <a:gd name="connsiteY0" fmla="*/ 0 h 6858000"/>
              <a:gd name="connsiteX1" fmla="*/ 541088 w 1825312"/>
              <a:gd name="connsiteY1" fmla="*/ 0 h 6858000"/>
              <a:gd name="connsiteX2" fmla="*/ 626170 w 1825312"/>
              <a:gd name="connsiteY2" fmla="*/ 99144 h 6858000"/>
              <a:gd name="connsiteX3" fmla="*/ 1825312 w 1825312"/>
              <a:gd name="connsiteY3" fmla="*/ 3859833 h 6858000"/>
              <a:gd name="connsiteX4" fmla="*/ 279633 w 1825312"/>
              <a:gd name="connsiteY4" fmla="*/ 6651338 h 6858000"/>
              <a:gd name="connsiteX5" fmla="*/ 24403 w 1825312"/>
              <a:gd name="connsiteY5" fmla="*/ 6858000 h 6858000"/>
              <a:gd name="connsiteX6" fmla="*/ 0 w 1825312"/>
              <a:gd name="connsiteY6" fmla="*/ 6858000 h 6858000"/>
              <a:gd name="connsiteX7" fmla="*/ 255230 w 1825312"/>
              <a:gd name="connsiteY7" fmla="*/ 6651338 h 6858000"/>
              <a:gd name="connsiteX8" fmla="*/ 1800907 w 1825312"/>
              <a:gd name="connsiteY8" fmla="*/ 3859833 h 6858000"/>
              <a:gd name="connsiteX9" fmla="*/ 601765 w 1825312"/>
              <a:gd name="connsiteY9" fmla="*/ 9914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25312" h="6858000">
                <a:moveTo>
                  <a:pt x="516683" y="0"/>
                </a:moveTo>
                <a:lnTo>
                  <a:pt x="541088" y="0"/>
                </a:lnTo>
                <a:lnTo>
                  <a:pt x="626170" y="99144"/>
                </a:lnTo>
                <a:cubicBezTo>
                  <a:pt x="1403484" y="1069501"/>
                  <a:pt x="1825312" y="2396484"/>
                  <a:pt x="1825312" y="3859833"/>
                </a:cubicBezTo>
                <a:cubicBezTo>
                  <a:pt x="1825312" y="5149904"/>
                  <a:pt x="1142485" y="5927455"/>
                  <a:pt x="279633" y="6651338"/>
                </a:cubicBezTo>
                <a:lnTo>
                  <a:pt x="24403" y="6858000"/>
                </a:lnTo>
                <a:lnTo>
                  <a:pt x="0" y="6858000"/>
                </a:lnTo>
                <a:lnTo>
                  <a:pt x="255230" y="6651338"/>
                </a:lnTo>
                <a:cubicBezTo>
                  <a:pt x="1118082" y="5927455"/>
                  <a:pt x="1800907" y="5149904"/>
                  <a:pt x="1800907" y="3859833"/>
                </a:cubicBezTo>
                <a:cubicBezTo>
                  <a:pt x="1800907" y="2396484"/>
                  <a:pt x="1379079" y="1069501"/>
                  <a:pt x="601765" y="9914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Title 1">
            <a:extLst>
              <a:ext uri="{FF2B5EF4-FFF2-40B4-BE49-F238E27FC236}">
                <a16:creationId xmlns:a16="http://schemas.microsoft.com/office/drawing/2014/main" id="{F414BFC0-E206-4651-BC9D-149E309A4A79}"/>
              </a:ext>
            </a:extLst>
          </p:cNvPr>
          <p:cNvSpPr txBox="1">
            <a:spLocks/>
          </p:cNvSpPr>
          <p:nvPr/>
        </p:nvSpPr>
        <p:spPr>
          <a:xfrm>
            <a:off x="1019539" y="569219"/>
            <a:ext cx="4748978" cy="525734"/>
          </a:xfrm>
          <a:prstGeom prst="rect">
            <a:avLst/>
          </a:prstGeom>
        </p:spPr>
        <p:txBody>
          <a:bodyPr vert="horz" lIns="109728" tIns="109728" rIns="109728" bIns="91440" rtlCol="0" anchor="b">
            <a:noAutofit/>
          </a:bodyPr>
          <a:lstStyle>
            <a:lvl1pPr algn="l" defTabSz="914400" rtl="0" eaLnBrk="1" latinLnBrk="0" hangingPunct="1">
              <a:lnSpc>
                <a:spcPct val="130000"/>
              </a:lnSpc>
              <a:spcBef>
                <a:spcPct val="0"/>
              </a:spcBef>
              <a:buNone/>
              <a:defRPr sz="3200" b="1" kern="1200" spc="150" baseline="0">
                <a:solidFill>
                  <a:schemeClr val="tx1">
                    <a:lumMod val="75000"/>
                    <a:lumOff val="25000"/>
                  </a:schemeClr>
                </a:solidFill>
                <a:latin typeface="+mj-lt"/>
                <a:ea typeface="+mj-ea"/>
                <a:cs typeface="+mj-cs"/>
              </a:defRPr>
            </a:lvl1pPr>
          </a:lstStyle>
          <a:p>
            <a:pPr algn="ctr">
              <a:lnSpc>
                <a:spcPct val="120000"/>
              </a:lnSpc>
            </a:pPr>
            <a:r>
              <a:rPr lang="en-US" sz="2400" dirty="0">
                <a:solidFill>
                  <a:schemeClr val="accent2">
                    <a:lumMod val="50000"/>
                  </a:schemeClr>
                </a:solidFill>
                <a:latin typeface="Eras Medium ITC" panose="020B0602030504020804" pitchFamily="34" charset="0"/>
              </a:rPr>
              <a:t>Working Screens:</a:t>
            </a:r>
            <a:endParaRPr lang="en-US" sz="2400" dirty="0">
              <a:solidFill>
                <a:schemeClr val="tx1">
                  <a:lumMod val="85000"/>
                  <a:lumOff val="15000"/>
                </a:schemeClr>
              </a:solidFill>
            </a:endParaRPr>
          </a:p>
        </p:txBody>
      </p:sp>
      <p:sp>
        <p:nvSpPr>
          <p:cNvPr id="14" name="Title 1">
            <a:extLst>
              <a:ext uri="{FF2B5EF4-FFF2-40B4-BE49-F238E27FC236}">
                <a16:creationId xmlns:a16="http://schemas.microsoft.com/office/drawing/2014/main" id="{68F023FE-F3BD-4C9D-8EC1-3ACA9E73A3BF}"/>
              </a:ext>
            </a:extLst>
          </p:cNvPr>
          <p:cNvSpPr txBox="1">
            <a:spLocks/>
          </p:cNvSpPr>
          <p:nvPr/>
        </p:nvSpPr>
        <p:spPr>
          <a:xfrm>
            <a:off x="1825972" y="1060186"/>
            <a:ext cx="2912653" cy="516128"/>
          </a:xfrm>
          <a:prstGeom prst="rect">
            <a:avLst/>
          </a:prstGeom>
        </p:spPr>
        <p:txBody>
          <a:bodyPr vert="horz" lIns="109728" tIns="109728" rIns="109728" bIns="91440" rtlCol="0" anchor="b">
            <a:noAutofit/>
          </a:bodyPr>
          <a:lstStyle>
            <a:lvl1pPr algn="l" defTabSz="914400" rtl="0" eaLnBrk="1" latinLnBrk="0" hangingPunct="1">
              <a:lnSpc>
                <a:spcPct val="130000"/>
              </a:lnSpc>
              <a:spcBef>
                <a:spcPct val="0"/>
              </a:spcBef>
              <a:buNone/>
              <a:defRPr sz="3200" b="1" kern="1200" spc="150" baseline="0">
                <a:solidFill>
                  <a:schemeClr val="tx1">
                    <a:lumMod val="75000"/>
                    <a:lumOff val="25000"/>
                  </a:schemeClr>
                </a:solidFill>
                <a:latin typeface="+mj-lt"/>
                <a:ea typeface="+mj-ea"/>
                <a:cs typeface="+mj-cs"/>
              </a:defRPr>
            </a:lvl1pPr>
          </a:lstStyle>
          <a:p>
            <a:pPr algn="ctr">
              <a:lnSpc>
                <a:spcPct val="120000"/>
              </a:lnSpc>
            </a:pPr>
            <a:r>
              <a:rPr lang="en-US" sz="2000" dirty="0">
                <a:solidFill>
                  <a:schemeClr val="accent2">
                    <a:lumMod val="50000"/>
                  </a:schemeClr>
                </a:solidFill>
                <a:latin typeface="Eras Medium ITC" panose="020B0602030504020804" pitchFamily="34" charset="0"/>
              </a:rPr>
              <a:t>Tenant:</a:t>
            </a:r>
            <a:endParaRPr lang="en-US" sz="2000" dirty="0">
              <a:solidFill>
                <a:schemeClr val="tx1">
                  <a:lumMod val="85000"/>
                  <a:lumOff val="15000"/>
                </a:schemeClr>
              </a:solidFill>
            </a:endParaRPr>
          </a:p>
        </p:txBody>
      </p:sp>
      <p:pic>
        <p:nvPicPr>
          <p:cNvPr id="8" name="Picture 7" descr="Graphical user interface, text, application&#10;&#10;Description automatically generated">
            <a:extLst>
              <a:ext uri="{FF2B5EF4-FFF2-40B4-BE49-F238E27FC236}">
                <a16:creationId xmlns:a16="http://schemas.microsoft.com/office/drawing/2014/main" id="{36C1F2F7-ACE0-43C5-BDE0-E6D207E12D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4247" y="1664162"/>
            <a:ext cx="2369278" cy="4326261"/>
          </a:xfrm>
          <a:prstGeom prst="rect">
            <a:avLst/>
          </a:prstGeom>
        </p:spPr>
      </p:pic>
      <p:pic>
        <p:nvPicPr>
          <p:cNvPr id="16" name="Picture 15" descr="Graphical user interface, application&#10;&#10;Description automatically generated">
            <a:extLst>
              <a:ext uri="{FF2B5EF4-FFF2-40B4-BE49-F238E27FC236}">
                <a16:creationId xmlns:a16="http://schemas.microsoft.com/office/drawing/2014/main" id="{FA138C2D-6667-41CA-844B-83D28606F5A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15325" y="1664162"/>
            <a:ext cx="2557771" cy="4326262"/>
          </a:xfrm>
          <a:prstGeom prst="rect">
            <a:avLst/>
          </a:prstGeom>
        </p:spPr>
      </p:pic>
      <p:pic>
        <p:nvPicPr>
          <p:cNvPr id="20" name="Picture 19" descr="Graphical user interface, application&#10;&#10;Description automatically generated">
            <a:extLst>
              <a:ext uri="{FF2B5EF4-FFF2-40B4-BE49-F238E27FC236}">
                <a16:creationId xmlns:a16="http://schemas.microsoft.com/office/drawing/2014/main" id="{FE04DC67-AD40-4736-B8FB-BEB6564ED31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05025" y="1664162"/>
            <a:ext cx="2557771" cy="4326262"/>
          </a:xfrm>
          <a:prstGeom prst="rect">
            <a:avLst/>
          </a:prstGeom>
        </p:spPr>
      </p:pic>
      <p:sp>
        <p:nvSpPr>
          <p:cNvPr id="25" name="Footer Placeholder 6">
            <a:extLst>
              <a:ext uri="{FF2B5EF4-FFF2-40B4-BE49-F238E27FC236}">
                <a16:creationId xmlns:a16="http://schemas.microsoft.com/office/drawing/2014/main" id="{B6EF74D5-9954-48DF-8DDE-EF879E5CFCB2}"/>
              </a:ext>
            </a:extLst>
          </p:cNvPr>
          <p:cNvSpPr>
            <a:spLocks noGrp="1"/>
          </p:cNvSpPr>
          <p:nvPr>
            <p:ph type="ftr" sz="quarter" idx="11"/>
          </p:nvPr>
        </p:nvSpPr>
        <p:spPr>
          <a:xfrm>
            <a:off x="2301470" y="6334639"/>
            <a:ext cx="6663236" cy="365125"/>
          </a:xfrm>
        </p:spPr>
        <p:txBody>
          <a:bodyPr/>
          <a:lstStyle/>
          <a:p>
            <a:r>
              <a:rPr lang="fr-FR" dirty="0">
                <a:solidFill>
                  <a:schemeClr val="bg1">
                    <a:lumMod val="50000"/>
                  </a:schemeClr>
                </a:solidFill>
              </a:rPr>
              <a:t>MAD-317 (Team 4) 		    CEGEP(Montréal)              Vijay</a:t>
            </a:r>
            <a:endParaRPr lang="en-US" dirty="0">
              <a:solidFill>
                <a:schemeClr val="bg1">
                  <a:lumMod val="50000"/>
                </a:schemeClr>
              </a:solidFill>
            </a:endParaRPr>
          </a:p>
        </p:txBody>
      </p:sp>
    </p:spTree>
    <p:extLst>
      <p:ext uri="{BB962C8B-B14F-4D97-AF65-F5344CB8AC3E}">
        <p14:creationId xmlns:p14="http://schemas.microsoft.com/office/powerpoint/2010/main" val="3922544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10CE40DC-5723-449B-A365-A61D8C262E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3"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pic>
        <p:nvPicPr>
          <p:cNvPr id="8" name="Picture 7" descr="A picture containing object, light, track, hanging&#10;&#10;Description automatically generated">
            <a:extLst>
              <a:ext uri="{FF2B5EF4-FFF2-40B4-BE49-F238E27FC236}">
                <a16:creationId xmlns:a16="http://schemas.microsoft.com/office/drawing/2014/main" id="{24993211-94E1-4B0A-84D8-27E207698CC3}"/>
              </a:ext>
            </a:extLst>
          </p:cNvPr>
          <p:cNvPicPr>
            <a:picLocks noChangeAspect="1"/>
          </p:cNvPicPr>
          <p:nvPr/>
        </p:nvPicPr>
        <p:blipFill rotWithShape="1">
          <a:blip r:embed="rId2"/>
          <a:srcRect l="25"/>
          <a:stretch/>
        </p:blipFill>
        <p:spPr>
          <a:xfrm>
            <a:off x="0" y="10"/>
            <a:ext cx="12188952" cy="6857990"/>
          </a:xfrm>
          <a:prstGeom prst="rect">
            <a:avLst/>
          </a:prstGeom>
          <a:solidFill>
            <a:srgbClr val="66FFFF"/>
          </a:solidFill>
        </p:spPr>
      </p:pic>
      <p:sp>
        <p:nvSpPr>
          <p:cNvPr id="15" name="Freeform: Shape 14">
            <a:extLst>
              <a:ext uri="{FF2B5EF4-FFF2-40B4-BE49-F238E27FC236}">
                <a16:creationId xmlns:a16="http://schemas.microsoft.com/office/drawing/2014/main" id="{28207E96-6DFF-4119-B2EA-3299067D2F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42598" y="0"/>
            <a:ext cx="10189600" cy="6858000"/>
          </a:xfrm>
          <a:custGeom>
            <a:avLst/>
            <a:gdLst>
              <a:gd name="connsiteX0" fmla="*/ 8513625 w 10189600"/>
              <a:gd name="connsiteY0" fmla="*/ 0 h 6858000"/>
              <a:gd name="connsiteX1" fmla="*/ 1434689 w 10189600"/>
              <a:gd name="connsiteY1" fmla="*/ 0 h 6858000"/>
              <a:gd name="connsiteX2" fmla="*/ 1271976 w 10189600"/>
              <a:gd name="connsiteY2" fmla="*/ 160651 h 6858000"/>
              <a:gd name="connsiteX3" fmla="*/ 0 w 10189600"/>
              <a:gd name="connsiteY3" fmla="*/ 3879329 h 6858000"/>
              <a:gd name="connsiteX4" fmla="*/ 1565101 w 10189600"/>
              <a:gd name="connsiteY4" fmla="*/ 6659296 h 6858000"/>
              <a:gd name="connsiteX5" fmla="*/ 1789426 w 10189600"/>
              <a:gd name="connsiteY5" fmla="*/ 6858000 h 6858000"/>
              <a:gd name="connsiteX6" fmla="*/ 8868328 w 10189600"/>
              <a:gd name="connsiteY6" fmla="*/ 6858000 h 6858000"/>
              <a:gd name="connsiteX7" fmla="*/ 8925683 w 10189600"/>
              <a:gd name="connsiteY7" fmla="*/ 6804604 h 6858000"/>
              <a:gd name="connsiteX8" fmla="*/ 10189600 w 10189600"/>
              <a:gd name="connsiteY8" fmla="*/ 4217082 h 6858000"/>
              <a:gd name="connsiteX9" fmla="*/ 8536469 w 10189600"/>
              <a:gd name="connsiteY9" fmla="*/ 1746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189600" h="6858000">
                <a:moveTo>
                  <a:pt x="8513625" y="0"/>
                </a:moveTo>
                <a:lnTo>
                  <a:pt x="1434689" y="0"/>
                </a:lnTo>
                <a:lnTo>
                  <a:pt x="1271976" y="160651"/>
                </a:lnTo>
                <a:cubicBezTo>
                  <a:pt x="451613" y="1030749"/>
                  <a:pt x="0" y="2373165"/>
                  <a:pt x="0" y="3879329"/>
                </a:cubicBezTo>
                <a:cubicBezTo>
                  <a:pt x="0" y="5207145"/>
                  <a:pt x="731040" y="5919527"/>
                  <a:pt x="1565101" y="6659296"/>
                </a:cubicBezTo>
                <a:lnTo>
                  <a:pt x="1789426" y="6858000"/>
                </a:lnTo>
                <a:lnTo>
                  <a:pt x="8868328" y="6858000"/>
                </a:lnTo>
                <a:lnTo>
                  <a:pt x="8925683" y="6804604"/>
                </a:lnTo>
                <a:cubicBezTo>
                  <a:pt x="9627437" y="6132444"/>
                  <a:pt x="10189600" y="5418356"/>
                  <a:pt x="10189600" y="4217082"/>
                </a:cubicBezTo>
                <a:cubicBezTo>
                  <a:pt x="10189600" y="2437327"/>
                  <a:pt x="9597144" y="878708"/>
                  <a:pt x="8536469" y="17461"/>
                </a:cubicBezTo>
                <a:close/>
              </a:path>
            </a:pathLst>
          </a:cu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Freeform: Shape 16">
            <a:extLst>
              <a:ext uri="{FF2B5EF4-FFF2-40B4-BE49-F238E27FC236}">
                <a16:creationId xmlns:a16="http://schemas.microsoft.com/office/drawing/2014/main" id="{9E223C86-12C5-4A60-A21A-D7FC75EFC6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57813" y="0"/>
            <a:ext cx="1323453" cy="6858000"/>
          </a:xfrm>
          <a:custGeom>
            <a:avLst/>
            <a:gdLst>
              <a:gd name="connsiteX0" fmla="*/ 28443 w 1323453"/>
              <a:gd name="connsiteY0" fmla="*/ 0 h 6858000"/>
              <a:gd name="connsiteX1" fmla="*/ 10519 w 1323453"/>
              <a:gd name="connsiteY1" fmla="*/ 0 h 6858000"/>
              <a:gd name="connsiteX2" fmla="*/ 37377 w 1323453"/>
              <a:gd name="connsiteY2" fmla="*/ 27367 h 6858000"/>
              <a:gd name="connsiteX3" fmla="*/ 1297455 w 1323453"/>
              <a:gd name="connsiteY3" fmla="*/ 4282319 h 6858000"/>
              <a:gd name="connsiteX4" fmla="*/ 248584 w 1323453"/>
              <a:gd name="connsiteY4" fmla="*/ 6615157 h 6858000"/>
              <a:gd name="connsiteX5" fmla="*/ 0 w 1323453"/>
              <a:gd name="connsiteY5" fmla="*/ 6858000 h 6858000"/>
              <a:gd name="connsiteX6" fmla="*/ 19869 w 1323453"/>
              <a:gd name="connsiteY6" fmla="*/ 6858000 h 6858000"/>
              <a:gd name="connsiteX7" fmla="*/ 267461 w 1323453"/>
              <a:gd name="connsiteY7" fmla="*/ 6616128 h 6858000"/>
              <a:gd name="connsiteX8" fmla="*/ 1316330 w 1323453"/>
              <a:gd name="connsiteY8" fmla="*/ 4283289 h 6858000"/>
              <a:gd name="connsiteX9" fmla="*/ 56253 w 1323453"/>
              <a:gd name="connsiteY9" fmla="*/ 2833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23453" h="6858000">
                <a:moveTo>
                  <a:pt x="28443" y="0"/>
                </a:moveTo>
                <a:lnTo>
                  <a:pt x="10519" y="0"/>
                </a:lnTo>
                <a:lnTo>
                  <a:pt x="37377" y="27367"/>
                </a:lnTo>
                <a:cubicBezTo>
                  <a:pt x="919519" y="995374"/>
                  <a:pt x="1367465" y="2551123"/>
                  <a:pt x="1297455" y="4282319"/>
                </a:cubicBezTo>
                <a:cubicBezTo>
                  <a:pt x="1254252" y="5350659"/>
                  <a:pt x="821705" y="6026831"/>
                  <a:pt x="248584" y="6615157"/>
                </a:cubicBezTo>
                <a:lnTo>
                  <a:pt x="0" y="6858000"/>
                </a:lnTo>
                <a:lnTo>
                  <a:pt x="19869" y="6858000"/>
                </a:lnTo>
                <a:lnTo>
                  <a:pt x="267461" y="6616128"/>
                </a:lnTo>
                <a:cubicBezTo>
                  <a:pt x="840581" y="6027802"/>
                  <a:pt x="1273128" y="5351630"/>
                  <a:pt x="1316330" y="4283289"/>
                </a:cubicBezTo>
                <a:cubicBezTo>
                  <a:pt x="1386340" y="2552094"/>
                  <a:pt x="938396" y="996343"/>
                  <a:pt x="56253" y="2833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9" name="Freeform: Shape 18">
            <a:extLst>
              <a:ext uri="{FF2B5EF4-FFF2-40B4-BE49-F238E27FC236}">
                <a16:creationId xmlns:a16="http://schemas.microsoft.com/office/drawing/2014/main" id="{FA573AF0-3C0B-4895-A7A6-F41B032115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8645" y="0"/>
            <a:ext cx="1561993" cy="6858000"/>
          </a:xfrm>
          <a:custGeom>
            <a:avLst/>
            <a:gdLst>
              <a:gd name="connsiteX0" fmla="*/ 1544228 w 1561993"/>
              <a:gd name="connsiteY0" fmla="*/ 0 h 6858000"/>
              <a:gd name="connsiteX1" fmla="*/ 1561993 w 1561993"/>
              <a:gd name="connsiteY1" fmla="*/ 0 h 6858000"/>
              <a:gd name="connsiteX2" fmla="*/ 1540943 w 1561993"/>
              <a:gd name="connsiteY2" fmla="*/ 17040 h 6858000"/>
              <a:gd name="connsiteX3" fmla="*/ 17765 w 1561993"/>
              <a:gd name="connsiteY3" fmla="*/ 4115040 h 6858000"/>
              <a:gd name="connsiteX4" fmla="*/ 1142901 w 1561993"/>
              <a:gd name="connsiteY4" fmla="*/ 6599739 h 6858000"/>
              <a:gd name="connsiteX5" fmla="*/ 1403744 w 1561993"/>
              <a:gd name="connsiteY5" fmla="*/ 6858000 h 6858000"/>
              <a:gd name="connsiteX6" fmla="*/ 1385980 w 1561993"/>
              <a:gd name="connsiteY6" fmla="*/ 6858000 h 6858000"/>
              <a:gd name="connsiteX7" fmla="*/ 1125137 w 1561993"/>
              <a:gd name="connsiteY7" fmla="*/ 6599739 h 6858000"/>
              <a:gd name="connsiteX8" fmla="*/ 0 w 1561993"/>
              <a:gd name="connsiteY8" fmla="*/ 4115040 h 6858000"/>
              <a:gd name="connsiteX9" fmla="*/ 1523178 w 1561993"/>
              <a:gd name="connsiteY9" fmla="*/ 1704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61993" h="6858000">
                <a:moveTo>
                  <a:pt x="1544228" y="0"/>
                </a:moveTo>
                <a:lnTo>
                  <a:pt x="1561993" y="0"/>
                </a:lnTo>
                <a:lnTo>
                  <a:pt x="1540943" y="17040"/>
                </a:lnTo>
                <a:cubicBezTo>
                  <a:pt x="563647" y="857447"/>
                  <a:pt x="17765" y="2378351"/>
                  <a:pt x="17765" y="4115040"/>
                </a:cubicBezTo>
                <a:cubicBezTo>
                  <a:pt x="17765" y="5263323"/>
                  <a:pt x="514810" y="5955416"/>
                  <a:pt x="1142901" y="6599739"/>
                </a:cubicBezTo>
                <a:lnTo>
                  <a:pt x="1403744" y="6858000"/>
                </a:lnTo>
                <a:lnTo>
                  <a:pt x="1385980" y="6858000"/>
                </a:lnTo>
                <a:lnTo>
                  <a:pt x="1125137" y="6599739"/>
                </a:lnTo>
                <a:cubicBezTo>
                  <a:pt x="497046" y="5955416"/>
                  <a:pt x="0" y="5263323"/>
                  <a:pt x="0" y="4115040"/>
                </a:cubicBezTo>
                <a:cubicBezTo>
                  <a:pt x="0" y="2378351"/>
                  <a:pt x="545882" y="857447"/>
                  <a:pt x="1523178" y="17040"/>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Shape 20">
            <a:extLst>
              <a:ext uri="{FF2B5EF4-FFF2-40B4-BE49-F238E27FC236}">
                <a16:creationId xmlns:a16="http://schemas.microsoft.com/office/drawing/2014/main" id="{62442AC3-A9B0-4865-8A8A-1504FFC6E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434283" y="0"/>
            <a:ext cx="1904278" cy="6858000"/>
          </a:xfrm>
          <a:custGeom>
            <a:avLst/>
            <a:gdLst>
              <a:gd name="connsiteX0" fmla="*/ 624262 w 1775065"/>
              <a:gd name="connsiteY0" fmla="*/ 0 h 6858000"/>
              <a:gd name="connsiteX1" fmla="*/ 642233 w 1775065"/>
              <a:gd name="connsiteY1" fmla="*/ 0 h 6858000"/>
              <a:gd name="connsiteX2" fmla="*/ 673003 w 1775065"/>
              <a:gd name="connsiteY2" fmla="*/ 35111 h 6858000"/>
              <a:gd name="connsiteX3" fmla="*/ 1767974 w 1775065"/>
              <a:gd name="connsiteY3" fmla="*/ 3968278 h 6858000"/>
              <a:gd name="connsiteX4" fmla="*/ 115603 w 1775065"/>
              <a:gd name="connsiteY4" fmla="*/ 6776131 h 6858000"/>
              <a:gd name="connsiteX5" fmla="*/ 19890 w 1775065"/>
              <a:gd name="connsiteY5" fmla="*/ 6858000 h 6858000"/>
              <a:gd name="connsiteX6" fmla="*/ 0 w 1775065"/>
              <a:gd name="connsiteY6" fmla="*/ 6858000 h 6858000"/>
              <a:gd name="connsiteX7" fmla="*/ 96809 w 1775065"/>
              <a:gd name="connsiteY7" fmla="*/ 6775193 h 6858000"/>
              <a:gd name="connsiteX8" fmla="*/ 1749182 w 1775065"/>
              <a:gd name="connsiteY8" fmla="*/ 3967340 h 6858000"/>
              <a:gd name="connsiteX9" fmla="*/ 654209 w 1775065"/>
              <a:gd name="connsiteY9" fmla="*/ 3417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75065" h="6858000">
                <a:moveTo>
                  <a:pt x="624262" y="0"/>
                </a:moveTo>
                <a:lnTo>
                  <a:pt x="642233" y="0"/>
                </a:lnTo>
                <a:lnTo>
                  <a:pt x="673003" y="35111"/>
                </a:lnTo>
                <a:cubicBezTo>
                  <a:pt x="1445427" y="977982"/>
                  <a:pt x="1833320" y="2398562"/>
                  <a:pt x="1767974" y="3968278"/>
                </a:cubicBezTo>
                <a:cubicBezTo>
                  <a:pt x="1710622" y="5345972"/>
                  <a:pt x="964135" y="6049363"/>
                  <a:pt x="115603" y="6776131"/>
                </a:cubicBezTo>
                <a:lnTo>
                  <a:pt x="19890" y="6858000"/>
                </a:lnTo>
                <a:lnTo>
                  <a:pt x="0" y="6858000"/>
                </a:lnTo>
                <a:lnTo>
                  <a:pt x="96809" y="6775193"/>
                </a:lnTo>
                <a:cubicBezTo>
                  <a:pt x="945341" y="6048424"/>
                  <a:pt x="1691828" y="5345034"/>
                  <a:pt x="1749182" y="3967340"/>
                </a:cubicBezTo>
                <a:cubicBezTo>
                  <a:pt x="1814528" y="2397623"/>
                  <a:pt x="1426634" y="977044"/>
                  <a:pt x="654209" y="34172"/>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3" name="Freeform: Shape 22">
            <a:extLst>
              <a:ext uri="{FF2B5EF4-FFF2-40B4-BE49-F238E27FC236}">
                <a16:creationId xmlns:a16="http://schemas.microsoft.com/office/drawing/2014/main" id="{68451DCE-129E-43B6-BA50-3C8339E461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89577" y="0"/>
            <a:ext cx="1825312" cy="6858000"/>
          </a:xfrm>
          <a:custGeom>
            <a:avLst/>
            <a:gdLst>
              <a:gd name="connsiteX0" fmla="*/ 516683 w 1825312"/>
              <a:gd name="connsiteY0" fmla="*/ 0 h 6858000"/>
              <a:gd name="connsiteX1" fmla="*/ 541088 w 1825312"/>
              <a:gd name="connsiteY1" fmla="*/ 0 h 6858000"/>
              <a:gd name="connsiteX2" fmla="*/ 626170 w 1825312"/>
              <a:gd name="connsiteY2" fmla="*/ 99144 h 6858000"/>
              <a:gd name="connsiteX3" fmla="*/ 1825312 w 1825312"/>
              <a:gd name="connsiteY3" fmla="*/ 3859833 h 6858000"/>
              <a:gd name="connsiteX4" fmla="*/ 279633 w 1825312"/>
              <a:gd name="connsiteY4" fmla="*/ 6651338 h 6858000"/>
              <a:gd name="connsiteX5" fmla="*/ 24403 w 1825312"/>
              <a:gd name="connsiteY5" fmla="*/ 6858000 h 6858000"/>
              <a:gd name="connsiteX6" fmla="*/ 0 w 1825312"/>
              <a:gd name="connsiteY6" fmla="*/ 6858000 h 6858000"/>
              <a:gd name="connsiteX7" fmla="*/ 255230 w 1825312"/>
              <a:gd name="connsiteY7" fmla="*/ 6651338 h 6858000"/>
              <a:gd name="connsiteX8" fmla="*/ 1800907 w 1825312"/>
              <a:gd name="connsiteY8" fmla="*/ 3859833 h 6858000"/>
              <a:gd name="connsiteX9" fmla="*/ 601765 w 1825312"/>
              <a:gd name="connsiteY9" fmla="*/ 9914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25312" h="6858000">
                <a:moveTo>
                  <a:pt x="516683" y="0"/>
                </a:moveTo>
                <a:lnTo>
                  <a:pt x="541088" y="0"/>
                </a:lnTo>
                <a:lnTo>
                  <a:pt x="626170" y="99144"/>
                </a:lnTo>
                <a:cubicBezTo>
                  <a:pt x="1403484" y="1069501"/>
                  <a:pt x="1825312" y="2396484"/>
                  <a:pt x="1825312" y="3859833"/>
                </a:cubicBezTo>
                <a:cubicBezTo>
                  <a:pt x="1825312" y="5149904"/>
                  <a:pt x="1142485" y="5927455"/>
                  <a:pt x="279633" y="6651338"/>
                </a:cubicBezTo>
                <a:lnTo>
                  <a:pt x="24403" y="6858000"/>
                </a:lnTo>
                <a:lnTo>
                  <a:pt x="0" y="6858000"/>
                </a:lnTo>
                <a:lnTo>
                  <a:pt x="255230" y="6651338"/>
                </a:lnTo>
                <a:cubicBezTo>
                  <a:pt x="1118082" y="5927455"/>
                  <a:pt x="1800907" y="5149904"/>
                  <a:pt x="1800907" y="3859833"/>
                </a:cubicBezTo>
                <a:cubicBezTo>
                  <a:pt x="1800907" y="2396484"/>
                  <a:pt x="1379079" y="1069501"/>
                  <a:pt x="601765" y="9914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6" name="Content Placeholder 3" descr="Graphical user interface, text, application&#10;&#10;Description automatically generated">
            <a:extLst>
              <a:ext uri="{FF2B5EF4-FFF2-40B4-BE49-F238E27FC236}">
                <a16:creationId xmlns:a16="http://schemas.microsoft.com/office/drawing/2014/main" id="{2400D742-EACD-44C7-8B44-C06C01649565}"/>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407870" y="1595665"/>
            <a:ext cx="1980000" cy="3666668"/>
          </a:xfrm>
          <a:prstGeom prst="rect">
            <a:avLst/>
          </a:prstGeom>
        </p:spPr>
      </p:pic>
      <p:pic>
        <p:nvPicPr>
          <p:cNvPr id="10" name="Picture 9" descr="A picture containing graphical user interface&#10;&#10;Description automatically generated">
            <a:extLst>
              <a:ext uri="{FF2B5EF4-FFF2-40B4-BE49-F238E27FC236}">
                <a16:creationId xmlns:a16="http://schemas.microsoft.com/office/drawing/2014/main" id="{B3EECF80-6BB7-4804-A876-D22219C44BB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62839" y="1595665"/>
            <a:ext cx="1980000" cy="3666668"/>
          </a:xfrm>
          <a:prstGeom prst="rect">
            <a:avLst/>
          </a:prstGeom>
        </p:spPr>
      </p:pic>
      <p:pic>
        <p:nvPicPr>
          <p:cNvPr id="12" name="Picture 11" descr="A picture containing PowerPoint&#10;&#10;Description automatically generated">
            <a:extLst>
              <a:ext uri="{FF2B5EF4-FFF2-40B4-BE49-F238E27FC236}">
                <a16:creationId xmlns:a16="http://schemas.microsoft.com/office/drawing/2014/main" id="{A3DF52DE-D538-47BD-BB71-36EC376B51D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59632" y="1595666"/>
            <a:ext cx="1980000" cy="3666668"/>
          </a:xfrm>
          <a:prstGeom prst="rect">
            <a:avLst/>
          </a:prstGeom>
        </p:spPr>
      </p:pic>
      <p:pic>
        <p:nvPicPr>
          <p:cNvPr id="18" name="Picture 17" descr="Graphical user interface&#10;&#10;Description automatically generated">
            <a:extLst>
              <a:ext uri="{FF2B5EF4-FFF2-40B4-BE49-F238E27FC236}">
                <a16:creationId xmlns:a16="http://schemas.microsoft.com/office/drawing/2014/main" id="{03250566-6589-4AEA-80FF-BD986390804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243394" y="1595665"/>
            <a:ext cx="1980000" cy="3666668"/>
          </a:xfrm>
          <a:prstGeom prst="rect">
            <a:avLst/>
          </a:prstGeom>
        </p:spPr>
      </p:pic>
      <p:sp>
        <p:nvSpPr>
          <p:cNvPr id="22" name="Footer Placeholder 6">
            <a:extLst>
              <a:ext uri="{FF2B5EF4-FFF2-40B4-BE49-F238E27FC236}">
                <a16:creationId xmlns:a16="http://schemas.microsoft.com/office/drawing/2014/main" id="{3B063886-ACB4-44C3-B4AC-6D5FAB0BB867}"/>
              </a:ext>
            </a:extLst>
          </p:cNvPr>
          <p:cNvSpPr>
            <a:spLocks noGrp="1"/>
          </p:cNvSpPr>
          <p:nvPr>
            <p:ph type="ftr" sz="quarter" idx="11"/>
          </p:nvPr>
        </p:nvSpPr>
        <p:spPr>
          <a:xfrm>
            <a:off x="2301470" y="6334639"/>
            <a:ext cx="6448083" cy="365125"/>
          </a:xfrm>
        </p:spPr>
        <p:txBody>
          <a:bodyPr/>
          <a:lstStyle/>
          <a:p>
            <a:r>
              <a:rPr lang="fr-FR" dirty="0">
                <a:solidFill>
                  <a:schemeClr val="bg1">
                    <a:lumMod val="50000"/>
                  </a:schemeClr>
                </a:solidFill>
              </a:rPr>
              <a:t>MAD-317 (Team 4) 		     CEGEP(Montréal)           Dinesh</a:t>
            </a:r>
            <a:endParaRPr lang="en-US" dirty="0">
              <a:solidFill>
                <a:schemeClr val="bg1">
                  <a:lumMod val="50000"/>
                </a:schemeClr>
              </a:solidFill>
            </a:endParaRPr>
          </a:p>
        </p:txBody>
      </p:sp>
    </p:spTree>
    <p:extLst>
      <p:ext uri="{BB962C8B-B14F-4D97-AF65-F5344CB8AC3E}">
        <p14:creationId xmlns:p14="http://schemas.microsoft.com/office/powerpoint/2010/main" val="2199974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Freeform: Shape 37">
            <a:extLst>
              <a:ext uri="{FF2B5EF4-FFF2-40B4-BE49-F238E27FC236}">
                <a16:creationId xmlns:a16="http://schemas.microsoft.com/office/drawing/2014/main" id="{9B0F7D69-D93C-4C38-A23D-76E000D691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96422" cy="6858000"/>
          </a:xfrm>
          <a:custGeom>
            <a:avLst/>
            <a:gdLst/>
            <a:ahLst/>
            <a:cxnLst/>
            <a:rect l="l" t="t" r="r" b="b"/>
            <a:pathLst>
              <a:path w="3496422" h="6858000">
                <a:moveTo>
                  <a:pt x="0" y="0"/>
                </a:moveTo>
                <a:lnTo>
                  <a:pt x="1873399" y="0"/>
                </a:lnTo>
                <a:lnTo>
                  <a:pt x="1895523" y="14997"/>
                </a:lnTo>
                <a:cubicBezTo>
                  <a:pt x="2922686" y="754641"/>
                  <a:pt x="3496422" y="2093192"/>
                  <a:pt x="3496422" y="3621656"/>
                </a:cubicBezTo>
                <a:cubicBezTo>
                  <a:pt x="3496422" y="4969131"/>
                  <a:pt x="2567697" y="5602839"/>
                  <a:pt x="1622072" y="6374814"/>
                </a:cubicBezTo>
                <a:cubicBezTo>
                  <a:pt x="1449869" y="6515397"/>
                  <a:pt x="1279242" y="6653108"/>
                  <a:pt x="1105424" y="6780599"/>
                </a:cubicBezTo>
                <a:lnTo>
                  <a:pt x="993668"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0" name="Freeform: Shape 39">
            <a:extLst>
              <a:ext uri="{FF2B5EF4-FFF2-40B4-BE49-F238E27FC236}">
                <a16:creationId xmlns:a16="http://schemas.microsoft.com/office/drawing/2014/main" id="{8CD419D4-EA9D-42D9-BF62-B07F0B7B67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75409" y="0"/>
            <a:ext cx="2529723" cy="6858000"/>
          </a:xfrm>
          <a:custGeom>
            <a:avLst/>
            <a:gdLst/>
            <a:ahLst/>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42" name="Freeform: Shape 41">
            <a:extLst>
              <a:ext uri="{FF2B5EF4-FFF2-40B4-BE49-F238E27FC236}">
                <a16:creationId xmlns:a16="http://schemas.microsoft.com/office/drawing/2014/main" id="{1C6FEC9B-9608-4181-A9E5-A1B80E7202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5402" y="0"/>
            <a:ext cx="2536434" cy="6858000"/>
          </a:xfrm>
          <a:custGeom>
            <a:avLst/>
            <a:gdLst/>
            <a:ahLst/>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44" name="Freeform: Shape 43">
            <a:extLst>
              <a:ext uri="{FF2B5EF4-FFF2-40B4-BE49-F238E27FC236}">
                <a16:creationId xmlns:a16="http://schemas.microsoft.com/office/drawing/2014/main" id="{AB1564ED-F26F-451D-97D6-A6EC3E83FD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4161" y="0"/>
            <a:ext cx="2261351" cy="6858000"/>
          </a:xfrm>
          <a:custGeom>
            <a:avLst/>
            <a:gdLst/>
            <a:ahLst/>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46" name="Freeform: Shape 45">
            <a:extLst>
              <a:ext uri="{FF2B5EF4-FFF2-40B4-BE49-F238E27FC236}">
                <a16:creationId xmlns:a16="http://schemas.microsoft.com/office/drawing/2014/main" id="{0CA184B6-3482-4F43-87F0-BC765DCFD8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96422" cy="6858000"/>
          </a:xfrm>
          <a:custGeom>
            <a:avLst/>
            <a:gdLst/>
            <a:ahLst/>
            <a:cxnLst/>
            <a:rect l="l" t="t" r="r" b="b"/>
            <a:pathLst>
              <a:path w="3496422" h="6858000">
                <a:moveTo>
                  <a:pt x="0" y="0"/>
                </a:moveTo>
                <a:lnTo>
                  <a:pt x="1873399" y="0"/>
                </a:lnTo>
                <a:lnTo>
                  <a:pt x="1895523" y="14997"/>
                </a:lnTo>
                <a:cubicBezTo>
                  <a:pt x="2922686" y="754641"/>
                  <a:pt x="3496422" y="2093192"/>
                  <a:pt x="3496422" y="3621656"/>
                </a:cubicBezTo>
                <a:cubicBezTo>
                  <a:pt x="3496422" y="4969131"/>
                  <a:pt x="2567697" y="5602839"/>
                  <a:pt x="1622072" y="6374814"/>
                </a:cubicBezTo>
                <a:cubicBezTo>
                  <a:pt x="1449869" y="6515397"/>
                  <a:pt x="1279242" y="6653108"/>
                  <a:pt x="1105424" y="6780599"/>
                </a:cubicBezTo>
                <a:lnTo>
                  <a:pt x="993668"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8" name="Freeform: Shape 47">
            <a:extLst>
              <a:ext uri="{FF2B5EF4-FFF2-40B4-BE49-F238E27FC236}">
                <a16:creationId xmlns:a16="http://schemas.microsoft.com/office/drawing/2014/main" id="{6C869923-8380-4244-9548-802C330638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75409" y="0"/>
            <a:ext cx="2529723" cy="6858000"/>
          </a:xfrm>
          <a:custGeom>
            <a:avLst/>
            <a:gdLst/>
            <a:ahLst/>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50" name="Freeform: Shape 49">
            <a:extLst>
              <a:ext uri="{FF2B5EF4-FFF2-40B4-BE49-F238E27FC236}">
                <a16:creationId xmlns:a16="http://schemas.microsoft.com/office/drawing/2014/main" id="{C06255F2-BC67-4DDE-B34E-AC4BA21838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5402" y="0"/>
            <a:ext cx="2536434" cy="6858000"/>
          </a:xfrm>
          <a:custGeom>
            <a:avLst/>
            <a:gdLst/>
            <a:ahLst/>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52" name="Freeform: Shape 51">
            <a:extLst>
              <a:ext uri="{FF2B5EF4-FFF2-40B4-BE49-F238E27FC236}">
                <a16:creationId xmlns:a16="http://schemas.microsoft.com/office/drawing/2014/main" id="{55169443-FCCD-4C0A-8C69-18CD3FA096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4161" y="0"/>
            <a:ext cx="2261351" cy="6858000"/>
          </a:xfrm>
          <a:custGeom>
            <a:avLst/>
            <a:gdLst/>
            <a:ahLst/>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useBgFill="1">
        <p:nvSpPr>
          <p:cNvPr id="54" name="Rectangle 53">
            <a:extLst>
              <a:ext uri="{FF2B5EF4-FFF2-40B4-BE49-F238E27FC236}">
                <a16:creationId xmlns:a16="http://schemas.microsoft.com/office/drawing/2014/main" id="{0DBF1ABE-8590-450D-BB49-BDDCCF3EEA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pic>
        <p:nvPicPr>
          <p:cNvPr id="4" name="Picture 3">
            <a:extLst>
              <a:ext uri="{FF2B5EF4-FFF2-40B4-BE49-F238E27FC236}">
                <a16:creationId xmlns:a16="http://schemas.microsoft.com/office/drawing/2014/main" id="{1B79A72F-2A9F-4863-9EEB-13A307710D1F}"/>
              </a:ext>
            </a:extLst>
          </p:cNvPr>
          <p:cNvPicPr>
            <a:picLocks noChangeAspect="1"/>
          </p:cNvPicPr>
          <p:nvPr/>
        </p:nvPicPr>
        <p:blipFill rotWithShape="1">
          <a:blip r:embed="rId2"/>
          <a:srcRect l="25"/>
          <a:stretch/>
        </p:blipFill>
        <p:spPr>
          <a:xfrm>
            <a:off x="3048" y="0"/>
            <a:ext cx="12188952" cy="6857990"/>
          </a:xfrm>
          <a:prstGeom prst="rect">
            <a:avLst/>
          </a:prstGeom>
        </p:spPr>
      </p:pic>
      <p:sp>
        <p:nvSpPr>
          <p:cNvPr id="56" name="Freeform: Shape 55">
            <a:extLst>
              <a:ext uri="{FF2B5EF4-FFF2-40B4-BE49-F238E27FC236}">
                <a16:creationId xmlns:a16="http://schemas.microsoft.com/office/drawing/2014/main" id="{391F8D69-709A-4575-A393-B4C26481AF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966083" y="0"/>
            <a:ext cx="9841377" cy="6858000"/>
          </a:xfrm>
          <a:custGeom>
            <a:avLst/>
            <a:gdLst>
              <a:gd name="connsiteX0" fmla="*/ 8218354 w 9841377"/>
              <a:gd name="connsiteY0" fmla="*/ 0 h 6858000"/>
              <a:gd name="connsiteX1" fmla="*/ 5551962 w 9841377"/>
              <a:gd name="connsiteY1" fmla="*/ 0 h 6858000"/>
              <a:gd name="connsiteX2" fmla="*/ 5482342 w 9841377"/>
              <a:gd name="connsiteY2" fmla="*/ 0 h 6858000"/>
              <a:gd name="connsiteX3" fmla="*/ 4359035 w 9841377"/>
              <a:gd name="connsiteY3" fmla="*/ 0 h 6858000"/>
              <a:gd name="connsiteX4" fmla="*/ 4289415 w 9841377"/>
              <a:gd name="connsiteY4" fmla="*/ 0 h 6858000"/>
              <a:gd name="connsiteX5" fmla="*/ 1623023 w 9841377"/>
              <a:gd name="connsiteY5" fmla="*/ 0 h 6858000"/>
              <a:gd name="connsiteX6" fmla="*/ 1600899 w 9841377"/>
              <a:gd name="connsiteY6" fmla="*/ 14997 h 6858000"/>
              <a:gd name="connsiteX7" fmla="*/ 0 w 9841377"/>
              <a:gd name="connsiteY7" fmla="*/ 3621656 h 6858000"/>
              <a:gd name="connsiteX8" fmla="*/ 1874350 w 9841377"/>
              <a:gd name="connsiteY8" fmla="*/ 6374814 h 6858000"/>
              <a:gd name="connsiteX9" fmla="*/ 2390998 w 9841377"/>
              <a:gd name="connsiteY9" fmla="*/ 6780599 h 6858000"/>
              <a:gd name="connsiteX10" fmla="*/ 2502754 w 9841377"/>
              <a:gd name="connsiteY10" fmla="*/ 6858000 h 6858000"/>
              <a:gd name="connsiteX11" fmla="*/ 4289415 w 9841377"/>
              <a:gd name="connsiteY11" fmla="*/ 6858000 h 6858000"/>
              <a:gd name="connsiteX12" fmla="*/ 4359035 w 9841377"/>
              <a:gd name="connsiteY12" fmla="*/ 6858000 h 6858000"/>
              <a:gd name="connsiteX13" fmla="*/ 5482342 w 9841377"/>
              <a:gd name="connsiteY13" fmla="*/ 6858000 h 6858000"/>
              <a:gd name="connsiteX14" fmla="*/ 5551962 w 9841377"/>
              <a:gd name="connsiteY14" fmla="*/ 6858000 h 6858000"/>
              <a:gd name="connsiteX15" fmla="*/ 7338623 w 9841377"/>
              <a:gd name="connsiteY15" fmla="*/ 6858000 h 6858000"/>
              <a:gd name="connsiteX16" fmla="*/ 7450379 w 9841377"/>
              <a:gd name="connsiteY16" fmla="*/ 6780599 h 6858000"/>
              <a:gd name="connsiteX17" fmla="*/ 7967027 w 9841377"/>
              <a:gd name="connsiteY17" fmla="*/ 6374814 h 6858000"/>
              <a:gd name="connsiteX18" fmla="*/ 9841377 w 9841377"/>
              <a:gd name="connsiteY18" fmla="*/ 3621656 h 6858000"/>
              <a:gd name="connsiteX19" fmla="*/ 8240478 w 9841377"/>
              <a:gd name="connsiteY19"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841377" h="6858000">
                <a:moveTo>
                  <a:pt x="8218354" y="0"/>
                </a:moveTo>
                <a:lnTo>
                  <a:pt x="5551962" y="0"/>
                </a:lnTo>
                <a:lnTo>
                  <a:pt x="5482342" y="0"/>
                </a:lnTo>
                <a:lnTo>
                  <a:pt x="4359035" y="0"/>
                </a:lnTo>
                <a:lnTo>
                  <a:pt x="4289415" y="0"/>
                </a:lnTo>
                <a:lnTo>
                  <a:pt x="1623023" y="0"/>
                </a:lnTo>
                <a:lnTo>
                  <a:pt x="1600899" y="14997"/>
                </a:lnTo>
                <a:cubicBezTo>
                  <a:pt x="573736" y="754641"/>
                  <a:pt x="0" y="2093192"/>
                  <a:pt x="0" y="3621656"/>
                </a:cubicBezTo>
                <a:cubicBezTo>
                  <a:pt x="0" y="4969131"/>
                  <a:pt x="928725" y="5602839"/>
                  <a:pt x="1874350" y="6374814"/>
                </a:cubicBezTo>
                <a:cubicBezTo>
                  <a:pt x="2046553" y="6515397"/>
                  <a:pt x="2217180" y="6653108"/>
                  <a:pt x="2390998" y="6780599"/>
                </a:cubicBezTo>
                <a:lnTo>
                  <a:pt x="2502754" y="6858000"/>
                </a:lnTo>
                <a:lnTo>
                  <a:pt x="4289415" y="6858000"/>
                </a:lnTo>
                <a:lnTo>
                  <a:pt x="4359035" y="6858000"/>
                </a:lnTo>
                <a:lnTo>
                  <a:pt x="5482342" y="6858000"/>
                </a:lnTo>
                <a:lnTo>
                  <a:pt x="5551962" y="6858000"/>
                </a:lnTo>
                <a:lnTo>
                  <a:pt x="7338623" y="6858000"/>
                </a:lnTo>
                <a:lnTo>
                  <a:pt x="7450379" y="6780599"/>
                </a:lnTo>
                <a:cubicBezTo>
                  <a:pt x="7624197" y="6653108"/>
                  <a:pt x="7794824" y="6515397"/>
                  <a:pt x="7967027" y="6374814"/>
                </a:cubicBezTo>
                <a:cubicBezTo>
                  <a:pt x="8912652" y="5602839"/>
                  <a:pt x="9841377" y="4969131"/>
                  <a:pt x="9841377" y="3621656"/>
                </a:cubicBezTo>
                <a:cubicBezTo>
                  <a:pt x="9841377" y="2093192"/>
                  <a:pt x="9267641" y="754641"/>
                  <a:pt x="8240478" y="14997"/>
                </a:cubicBezTo>
                <a:close/>
              </a:path>
            </a:pathLst>
          </a:cu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8" name="Freeform: Shape 57">
            <a:extLst>
              <a:ext uri="{FF2B5EF4-FFF2-40B4-BE49-F238E27FC236}">
                <a16:creationId xmlns:a16="http://schemas.microsoft.com/office/drawing/2014/main" id="{C87A50C4-1191-461A-9E09-C8057F2AF0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3035" y="0"/>
            <a:ext cx="2265453" cy="6858000"/>
          </a:xfrm>
          <a:custGeom>
            <a:avLst/>
            <a:gdLst>
              <a:gd name="connsiteX0" fmla="*/ 1117108 w 2265453"/>
              <a:gd name="connsiteY0" fmla="*/ 0 h 6858000"/>
              <a:gd name="connsiteX1" fmla="*/ 1099628 w 2265453"/>
              <a:gd name="connsiteY1" fmla="*/ 0 h 6858000"/>
              <a:gd name="connsiteX2" fmla="*/ 1175238 w 2265453"/>
              <a:gd name="connsiteY2" fmla="*/ 82371 h 6858000"/>
              <a:gd name="connsiteX3" fmla="*/ 2240276 w 2265453"/>
              <a:gd name="connsiteY3" fmla="*/ 3734791 h 6858000"/>
              <a:gd name="connsiteX4" fmla="*/ 274951 w 2265453"/>
              <a:gd name="connsiteY4" fmla="*/ 6634678 h 6858000"/>
              <a:gd name="connsiteX5" fmla="*/ 12802 w 2265453"/>
              <a:gd name="connsiteY5" fmla="*/ 6848127 h 6858000"/>
              <a:gd name="connsiteX6" fmla="*/ 0 w 2265453"/>
              <a:gd name="connsiteY6" fmla="*/ 6858000 h 6858000"/>
              <a:gd name="connsiteX7" fmla="*/ 19410 w 2265453"/>
              <a:gd name="connsiteY7" fmla="*/ 6858000 h 6858000"/>
              <a:gd name="connsiteX8" fmla="*/ 31082 w 2265453"/>
              <a:gd name="connsiteY8" fmla="*/ 6848998 h 6858000"/>
              <a:gd name="connsiteX9" fmla="*/ 293230 w 2265453"/>
              <a:gd name="connsiteY9" fmla="*/ 6635549 h 6858000"/>
              <a:gd name="connsiteX10" fmla="*/ 2258555 w 2265453"/>
              <a:gd name="connsiteY10" fmla="*/ 3735662 h 6858000"/>
              <a:gd name="connsiteX11" fmla="*/ 1193518 w 2265453"/>
              <a:gd name="connsiteY11" fmla="*/ 8324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65453" h="6858000">
                <a:moveTo>
                  <a:pt x="1117108" y="0"/>
                </a:moveTo>
                <a:lnTo>
                  <a:pt x="1099628" y="0"/>
                </a:lnTo>
                <a:lnTo>
                  <a:pt x="1175238" y="82371"/>
                </a:lnTo>
                <a:cubicBezTo>
                  <a:pt x="1926546" y="957940"/>
                  <a:pt x="2303836" y="2277119"/>
                  <a:pt x="2240276" y="3734791"/>
                </a:cubicBezTo>
                <a:cubicBezTo>
                  <a:pt x="2176522" y="5196911"/>
                  <a:pt x="1237280" y="5841173"/>
                  <a:pt x="274951" y="6634678"/>
                </a:cubicBezTo>
                <a:cubicBezTo>
                  <a:pt x="187328" y="6706930"/>
                  <a:pt x="100126" y="6778421"/>
                  <a:pt x="12802" y="6848127"/>
                </a:cubicBezTo>
                <a:lnTo>
                  <a:pt x="0" y="6858000"/>
                </a:lnTo>
                <a:lnTo>
                  <a:pt x="19410" y="6858000"/>
                </a:lnTo>
                <a:lnTo>
                  <a:pt x="31082" y="6848998"/>
                </a:lnTo>
                <a:cubicBezTo>
                  <a:pt x="118405" y="6779292"/>
                  <a:pt x="205608" y="6707801"/>
                  <a:pt x="293230" y="6635549"/>
                </a:cubicBezTo>
                <a:cubicBezTo>
                  <a:pt x="1255560" y="5842045"/>
                  <a:pt x="2194802" y="5197782"/>
                  <a:pt x="2258555" y="3735662"/>
                </a:cubicBezTo>
                <a:cubicBezTo>
                  <a:pt x="2322115" y="2277991"/>
                  <a:pt x="1944825" y="958811"/>
                  <a:pt x="1193518" y="83243"/>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60" name="Freeform: Shape 59">
            <a:extLst>
              <a:ext uri="{FF2B5EF4-FFF2-40B4-BE49-F238E27FC236}">
                <a16:creationId xmlns:a16="http://schemas.microsoft.com/office/drawing/2014/main" id="{BC87DA9F-8DB2-4D48-8716-A928FBB8A5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033" y="0"/>
            <a:ext cx="2486322" cy="6858000"/>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62" name="Freeform: Shape 61">
            <a:extLst>
              <a:ext uri="{FF2B5EF4-FFF2-40B4-BE49-F238E27FC236}">
                <a16:creationId xmlns:a16="http://schemas.microsoft.com/office/drawing/2014/main" id="{195EA065-AC5D-431D-927E-87FF058848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96194"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64" name="Freeform: Shape 63">
            <a:extLst>
              <a:ext uri="{FF2B5EF4-FFF2-40B4-BE49-F238E27FC236}">
                <a16:creationId xmlns:a16="http://schemas.microsoft.com/office/drawing/2014/main" id="{46934B3C-D73F-4CD0-95B1-0244D662D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23292" y="0"/>
            <a:ext cx="2486322" cy="6858000"/>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 name="Title 1">
            <a:extLst>
              <a:ext uri="{FF2B5EF4-FFF2-40B4-BE49-F238E27FC236}">
                <a16:creationId xmlns:a16="http://schemas.microsoft.com/office/drawing/2014/main" id="{9FDC672E-B9CD-4B53-B2A2-54A4B04DD6D6}"/>
              </a:ext>
            </a:extLst>
          </p:cNvPr>
          <p:cNvSpPr>
            <a:spLocks noGrp="1"/>
          </p:cNvSpPr>
          <p:nvPr>
            <p:ph type="title"/>
          </p:nvPr>
        </p:nvSpPr>
        <p:spPr>
          <a:xfrm>
            <a:off x="1375409" y="920478"/>
            <a:ext cx="2674416" cy="677976"/>
          </a:xfrm>
        </p:spPr>
        <p:txBody>
          <a:bodyPr vert="horz" lIns="109728" tIns="109728" rIns="109728" bIns="91440" rtlCol="0" anchor="b">
            <a:normAutofit/>
          </a:bodyPr>
          <a:lstStyle/>
          <a:p>
            <a:pPr algn="ctr">
              <a:lnSpc>
                <a:spcPct val="120000"/>
              </a:lnSpc>
            </a:pPr>
            <a:r>
              <a:rPr lang="en-US" sz="2400" dirty="0">
                <a:solidFill>
                  <a:schemeClr val="accent2">
                    <a:lumMod val="50000"/>
                  </a:schemeClr>
                </a:solidFill>
                <a:latin typeface="Eras Medium ITC" panose="020B0602030504020804" pitchFamily="34" charset="0"/>
              </a:rPr>
              <a:t>Introduction:</a:t>
            </a:r>
          </a:p>
        </p:txBody>
      </p:sp>
      <p:sp>
        <p:nvSpPr>
          <p:cNvPr id="45" name="Subtitle 2">
            <a:extLst>
              <a:ext uri="{FF2B5EF4-FFF2-40B4-BE49-F238E27FC236}">
                <a16:creationId xmlns:a16="http://schemas.microsoft.com/office/drawing/2014/main" id="{0E3CA9F3-AAB1-43F7-BD8D-D4F9AD8F1BCE}"/>
              </a:ext>
            </a:extLst>
          </p:cNvPr>
          <p:cNvSpPr txBox="1">
            <a:spLocks/>
          </p:cNvSpPr>
          <p:nvPr/>
        </p:nvSpPr>
        <p:spPr>
          <a:xfrm>
            <a:off x="1115213" y="1905582"/>
            <a:ext cx="9466698" cy="3887945"/>
          </a:xfrm>
          <a:prstGeom prst="rect">
            <a:avLst/>
          </a:prstGeom>
        </p:spPr>
        <p:txBody>
          <a:bodyPr vert="horz" lIns="109728" tIns="109728" rIns="109728" bIns="91440" rtlCol="0" anchor="b">
            <a:normAutofit/>
          </a:bodyPr>
          <a:lstStyle>
            <a:lvl1pPr algn="l" defTabSz="914400" rtl="0" eaLnBrk="1" latinLnBrk="0" hangingPunct="1">
              <a:lnSpc>
                <a:spcPct val="130000"/>
              </a:lnSpc>
              <a:spcBef>
                <a:spcPct val="0"/>
              </a:spcBef>
              <a:buNone/>
              <a:defRPr sz="3200" b="1" kern="1200" spc="150" baseline="0">
                <a:solidFill>
                  <a:schemeClr val="tx1">
                    <a:lumMod val="75000"/>
                    <a:lumOff val="25000"/>
                  </a:schemeClr>
                </a:solidFill>
                <a:latin typeface="+mj-lt"/>
                <a:ea typeface="+mj-ea"/>
                <a:cs typeface="+mj-cs"/>
              </a:defRPr>
            </a:lvl1pPr>
          </a:lstStyle>
          <a:p>
            <a:endParaRPr lang="en-CA" dirty="0"/>
          </a:p>
        </p:txBody>
      </p:sp>
      <p:sp>
        <p:nvSpPr>
          <p:cNvPr id="47" name="TextBox 46">
            <a:extLst>
              <a:ext uri="{FF2B5EF4-FFF2-40B4-BE49-F238E27FC236}">
                <a16:creationId xmlns:a16="http://schemas.microsoft.com/office/drawing/2014/main" id="{3BA238F4-A0DE-49CE-BF30-1A594F8E71BF}"/>
              </a:ext>
            </a:extLst>
          </p:cNvPr>
          <p:cNvSpPr txBox="1"/>
          <p:nvPr/>
        </p:nvSpPr>
        <p:spPr>
          <a:xfrm>
            <a:off x="1288024" y="1905572"/>
            <a:ext cx="9293887" cy="2585323"/>
          </a:xfrm>
          <a:prstGeom prst="rect">
            <a:avLst/>
          </a:prstGeom>
          <a:noFill/>
        </p:spPr>
        <p:txBody>
          <a:bodyPr wrap="square">
            <a:spAutoFit/>
          </a:bodyPr>
          <a:lstStyle/>
          <a:p>
            <a:pPr marL="425450" indent="-285750">
              <a:spcBef>
                <a:spcPts val="305"/>
              </a:spcBef>
              <a:spcAft>
                <a:spcPts val="0"/>
              </a:spcAft>
              <a:buFont typeface="Arial" panose="020B0604020202020204" pitchFamily="34" charset="0"/>
              <a:buChar char="•"/>
            </a:pPr>
            <a:r>
              <a:rPr lang="en-US" sz="1600" dirty="0">
                <a:solidFill>
                  <a:schemeClr val="tx1">
                    <a:lumMod val="95000"/>
                    <a:lumOff val="5000"/>
                  </a:schemeClr>
                </a:solidFill>
                <a:effectLst/>
                <a:latin typeface="+mj-lt"/>
                <a:ea typeface="Times New Roman" panose="02020603050405020304" pitchFamily="18" charset="0"/>
              </a:rPr>
              <a:t>The Apartment Finding mobile application had a user interface that will allow their customers to view the properties, descriptions, and cost of different properties available. The user had the ability to register and login to the Android App and book their desired property. The Android App will be responsive, allowing for the customer to view it on any device, from tablets to cell phones. The landlord will also be able to login through the same Platform but had the ability to add/remove new properties, change cost of property etc., admin to verify properties and guest user to view properties for any future purpose.</a:t>
            </a:r>
            <a:br>
              <a:rPr lang="en-US" sz="1800" dirty="0">
                <a:effectLst/>
                <a:latin typeface="Times New Roman" panose="02020603050405020304" pitchFamily="18" charset="0"/>
                <a:ea typeface="Times New Roman" panose="02020603050405020304" pitchFamily="18" charset="0"/>
              </a:rPr>
            </a:br>
            <a:br>
              <a:rPr lang="en-US" sz="1800" dirty="0">
                <a:effectLst/>
                <a:latin typeface="Times New Roman" panose="02020603050405020304" pitchFamily="18" charset="0"/>
                <a:ea typeface="Times New Roman" panose="02020603050405020304" pitchFamily="18" charset="0"/>
              </a:rPr>
            </a:br>
            <a:endParaRPr lang="en-CA" sz="1600" dirty="0">
              <a:effectLst/>
              <a:latin typeface="Times New Roman" panose="02020603050405020304" pitchFamily="18" charset="0"/>
              <a:ea typeface="Times New Roman" panose="02020603050405020304" pitchFamily="18" charset="0"/>
            </a:endParaRPr>
          </a:p>
        </p:txBody>
      </p:sp>
      <p:sp>
        <p:nvSpPr>
          <p:cNvPr id="49" name="TextBox 48">
            <a:extLst>
              <a:ext uri="{FF2B5EF4-FFF2-40B4-BE49-F238E27FC236}">
                <a16:creationId xmlns:a16="http://schemas.microsoft.com/office/drawing/2014/main" id="{F82D2226-39C3-4EA6-91E3-D60F4EAEC05E}"/>
              </a:ext>
            </a:extLst>
          </p:cNvPr>
          <p:cNvSpPr txBox="1"/>
          <p:nvPr/>
        </p:nvSpPr>
        <p:spPr>
          <a:xfrm>
            <a:off x="1375410" y="3964562"/>
            <a:ext cx="7663888" cy="1077218"/>
          </a:xfrm>
          <a:prstGeom prst="rect">
            <a:avLst/>
          </a:prstGeom>
          <a:noFill/>
        </p:spPr>
        <p:txBody>
          <a:bodyPr wrap="square">
            <a:spAutoFit/>
          </a:bodyPr>
          <a:lstStyle/>
          <a:p>
            <a:pPr marL="285750" indent="-285750">
              <a:buFont typeface="Arial" panose="020B0604020202020204" pitchFamily="34" charset="0"/>
              <a:buChar char="•"/>
            </a:pPr>
            <a:r>
              <a:rPr lang="en-CA" sz="1600" dirty="0"/>
              <a:t>User can reset his password by providing recovery email and can change his email and password if required. Can add profile picture and can filter the property posts by selecting the price range, user can add his favorite property posts to the favorites. </a:t>
            </a:r>
          </a:p>
        </p:txBody>
      </p:sp>
      <p:sp>
        <p:nvSpPr>
          <p:cNvPr id="21" name="Footer Placeholder 6">
            <a:extLst>
              <a:ext uri="{FF2B5EF4-FFF2-40B4-BE49-F238E27FC236}">
                <a16:creationId xmlns:a16="http://schemas.microsoft.com/office/drawing/2014/main" id="{A19F2531-8B97-43BF-A7BA-EC8A591BBD57}"/>
              </a:ext>
            </a:extLst>
          </p:cNvPr>
          <p:cNvSpPr>
            <a:spLocks noGrp="1"/>
          </p:cNvSpPr>
          <p:nvPr>
            <p:ph type="ftr" sz="quarter" idx="11"/>
          </p:nvPr>
        </p:nvSpPr>
        <p:spPr>
          <a:xfrm>
            <a:off x="3229512" y="6310308"/>
            <a:ext cx="5314517" cy="365125"/>
          </a:xfrm>
        </p:spPr>
        <p:txBody>
          <a:bodyPr/>
          <a:lstStyle/>
          <a:p>
            <a:r>
              <a:rPr lang="fr-FR" dirty="0">
                <a:solidFill>
                  <a:schemeClr val="bg1">
                    <a:lumMod val="50000"/>
                  </a:schemeClr>
                </a:solidFill>
              </a:rPr>
              <a:t>MAD-317 (Team 4) 	    CEGEP(Montréal)    Srikanth   </a:t>
            </a:r>
            <a:endParaRPr lang="en-US" dirty="0">
              <a:solidFill>
                <a:schemeClr val="bg1">
                  <a:lumMod val="50000"/>
                </a:schemeClr>
              </a:solidFill>
            </a:endParaRPr>
          </a:p>
        </p:txBody>
      </p:sp>
    </p:spTree>
    <p:extLst>
      <p:ext uri="{BB962C8B-B14F-4D97-AF65-F5344CB8AC3E}">
        <p14:creationId xmlns:p14="http://schemas.microsoft.com/office/powerpoint/2010/main" val="1887080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0CE40DC-5723-449B-A365-A61D8C262E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3"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pic>
        <p:nvPicPr>
          <p:cNvPr id="4" name="Picture 3">
            <a:extLst>
              <a:ext uri="{FF2B5EF4-FFF2-40B4-BE49-F238E27FC236}">
                <a16:creationId xmlns:a16="http://schemas.microsoft.com/office/drawing/2014/main" id="{ECC57C4E-F447-4CF7-822C-8965E4CD56DD}"/>
              </a:ext>
            </a:extLst>
          </p:cNvPr>
          <p:cNvPicPr>
            <a:picLocks noChangeAspect="1"/>
          </p:cNvPicPr>
          <p:nvPr/>
        </p:nvPicPr>
        <p:blipFill rotWithShape="1">
          <a:blip r:embed="rId2"/>
          <a:srcRect l="25"/>
          <a:stretch/>
        </p:blipFill>
        <p:spPr>
          <a:xfrm>
            <a:off x="0" y="10"/>
            <a:ext cx="12188952" cy="6857990"/>
          </a:xfrm>
          <a:prstGeom prst="rect">
            <a:avLst/>
          </a:prstGeom>
          <a:solidFill>
            <a:srgbClr val="66FFFF"/>
          </a:solidFill>
        </p:spPr>
      </p:pic>
      <p:sp>
        <p:nvSpPr>
          <p:cNvPr id="11" name="Freeform: Shape 10">
            <a:extLst>
              <a:ext uri="{FF2B5EF4-FFF2-40B4-BE49-F238E27FC236}">
                <a16:creationId xmlns:a16="http://schemas.microsoft.com/office/drawing/2014/main" id="{28207E96-6DFF-4119-B2EA-3299067D2F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42598" y="0"/>
            <a:ext cx="10189600" cy="6858000"/>
          </a:xfrm>
          <a:custGeom>
            <a:avLst/>
            <a:gdLst>
              <a:gd name="connsiteX0" fmla="*/ 8513625 w 10189600"/>
              <a:gd name="connsiteY0" fmla="*/ 0 h 6858000"/>
              <a:gd name="connsiteX1" fmla="*/ 1434689 w 10189600"/>
              <a:gd name="connsiteY1" fmla="*/ 0 h 6858000"/>
              <a:gd name="connsiteX2" fmla="*/ 1271976 w 10189600"/>
              <a:gd name="connsiteY2" fmla="*/ 160651 h 6858000"/>
              <a:gd name="connsiteX3" fmla="*/ 0 w 10189600"/>
              <a:gd name="connsiteY3" fmla="*/ 3879329 h 6858000"/>
              <a:gd name="connsiteX4" fmla="*/ 1565101 w 10189600"/>
              <a:gd name="connsiteY4" fmla="*/ 6659296 h 6858000"/>
              <a:gd name="connsiteX5" fmla="*/ 1789426 w 10189600"/>
              <a:gd name="connsiteY5" fmla="*/ 6858000 h 6858000"/>
              <a:gd name="connsiteX6" fmla="*/ 8868328 w 10189600"/>
              <a:gd name="connsiteY6" fmla="*/ 6858000 h 6858000"/>
              <a:gd name="connsiteX7" fmla="*/ 8925683 w 10189600"/>
              <a:gd name="connsiteY7" fmla="*/ 6804604 h 6858000"/>
              <a:gd name="connsiteX8" fmla="*/ 10189600 w 10189600"/>
              <a:gd name="connsiteY8" fmla="*/ 4217082 h 6858000"/>
              <a:gd name="connsiteX9" fmla="*/ 8536469 w 10189600"/>
              <a:gd name="connsiteY9" fmla="*/ 1746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189600" h="6858000">
                <a:moveTo>
                  <a:pt x="8513625" y="0"/>
                </a:moveTo>
                <a:lnTo>
                  <a:pt x="1434689" y="0"/>
                </a:lnTo>
                <a:lnTo>
                  <a:pt x="1271976" y="160651"/>
                </a:lnTo>
                <a:cubicBezTo>
                  <a:pt x="451613" y="1030749"/>
                  <a:pt x="0" y="2373165"/>
                  <a:pt x="0" y="3879329"/>
                </a:cubicBezTo>
                <a:cubicBezTo>
                  <a:pt x="0" y="5207145"/>
                  <a:pt x="731040" y="5919527"/>
                  <a:pt x="1565101" y="6659296"/>
                </a:cubicBezTo>
                <a:lnTo>
                  <a:pt x="1789426" y="6858000"/>
                </a:lnTo>
                <a:lnTo>
                  <a:pt x="8868328" y="6858000"/>
                </a:lnTo>
                <a:lnTo>
                  <a:pt x="8925683" y="6804604"/>
                </a:lnTo>
                <a:cubicBezTo>
                  <a:pt x="9627437" y="6132444"/>
                  <a:pt x="10189600" y="5418356"/>
                  <a:pt x="10189600" y="4217082"/>
                </a:cubicBezTo>
                <a:cubicBezTo>
                  <a:pt x="10189600" y="2437327"/>
                  <a:pt x="9597144" y="878708"/>
                  <a:pt x="8536469" y="17461"/>
                </a:cubicBezTo>
                <a:close/>
              </a:path>
            </a:pathLst>
          </a:cu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Freeform: Shape 12">
            <a:extLst>
              <a:ext uri="{FF2B5EF4-FFF2-40B4-BE49-F238E27FC236}">
                <a16:creationId xmlns:a16="http://schemas.microsoft.com/office/drawing/2014/main" id="{9E223C86-12C5-4A60-A21A-D7FC75EFC6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57813" y="0"/>
            <a:ext cx="1323453" cy="6858000"/>
          </a:xfrm>
          <a:custGeom>
            <a:avLst/>
            <a:gdLst>
              <a:gd name="connsiteX0" fmla="*/ 28443 w 1323453"/>
              <a:gd name="connsiteY0" fmla="*/ 0 h 6858000"/>
              <a:gd name="connsiteX1" fmla="*/ 10519 w 1323453"/>
              <a:gd name="connsiteY1" fmla="*/ 0 h 6858000"/>
              <a:gd name="connsiteX2" fmla="*/ 37377 w 1323453"/>
              <a:gd name="connsiteY2" fmla="*/ 27367 h 6858000"/>
              <a:gd name="connsiteX3" fmla="*/ 1297455 w 1323453"/>
              <a:gd name="connsiteY3" fmla="*/ 4282319 h 6858000"/>
              <a:gd name="connsiteX4" fmla="*/ 248584 w 1323453"/>
              <a:gd name="connsiteY4" fmla="*/ 6615157 h 6858000"/>
              <a:gd name="connsiteX5" fmla="*/ 0 w 1323453"/>
              <a:gd name="connsiteY5" fmla="*/ 6858000 h 6858000"/>
              <a:gd name="connsiteX6" fmla="*/ 19869 w 1323453"/>
              <a:gd name="connsiteY6" fmla="*/ 6858000 h 6858000"/>
              <a:gd name="connsiteX7" fmla="*/ 267461 w 1323453"/>
              <a:gd name="connsiteY7" fmla="*/ 6616128 h 6858000"/>
              <a:gd name="connsiteX8" fmla="*/ 1316330 w 1323453"/>
              <a:gd name="connsiteY8" fmla="*/ 4283289 h 6858000"/>
              <a:gd name="connsiteX9" fmla="*/ 56253 w 1323453"/>
              <a:gd name="connsiteY9" fmla="*/ 2833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23453" h="6858000">
                <a:moveTo>
                  <a:pt x="28443" y="0"/>
                </a:moveTo>
                <a:lnTo>
                  <a:pt x="10519" y="0"/>
                </a:lnTo>
                <a:lnTo>
                  <a:pt x="37377" y="27367"/>
                </a:lnTo>
                <a:cubicBezTo>
                  <a:pt x="919519" y="995374"/>
                  <a:pt x="1367465" y="2551123"/>
                  <a:pt x="1297455" y="4282319"/>
                </a:cubicBezTo>
                <a:cubicBezTo>
                  <a:pt x="1254252" y="5350659"/>
                  <a:pt x="821705" y="6026831"/>
                  <a:pt x="248584" y="6615157"/>
                </a:cubicBezTo>
                <a:lnTo>
                  <a:pt x="0" y="6858000"/>
                </a:lnTo>
                <a:lnTo>
                  <a:pt x="19869" y="6858000"/>
                </a:lnTo>
                <a:lnTo>
                  <a:pt x="267461" y="6616128"/>
                </a:lnTo>
                <a:cubicBezTo>
                  <a:pt x="840581" y="6027802"/>
                  <a:pt x="1273128" y="5351630"/>
                  <a:pt x="1316330" y="4283289"/>
                </a:cubicBezTo>
                <a:cubicBezTo>
                  <a:pt x="1386340" y="2552094"/>
                  <a:pt x="938396" y="996343"/>
                  <a:pt x="56253" y="2833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5" name="Freeform: Shape 14">
            <a:extLst>
              <a:ext uri="{FF2B5EF4-FFF2-40B4-BE49-F238E27FC236}">
                <a16:creationId xmlns:a16="http://schemas.microsoft.com/office/drawing/2014/main" id="{FA573AF0-3C0B-4895-A7A6-F41B032115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8645" y="0"/>
            <a:ext cx="1561993" cy="6858000"/>
          </a:xfrm>
          <a:custGeom>
            <a:avLst/>
            <a:gdLst>
              <a:gd name="connsiteX0" fmla="*/ 1544228 w 1561993"/>
              <a:gd name="connsiteY0" fmla="*/ 0 h 6858000"/>
              <a:gd name="connsiteX1" fmla="*/ 1561993 w 1561993"/>
              <a:gd name="connsiteY1" fmla="*/ 0 h 6858000"/>
              <a:gd name="connsiteX2" fmla="*/ 1540943 w 1561993"/>
              <a:gd name="connsiteY2" fmla="*/ 17040 h 6858000"/>
              <a:gd name="connsiteX3" fmla="*/ 17765 w 1561993"/>
              <a:gd name="connsiteY3" fmla="*/ 4115040 h 6858000"/>
              <a:gd name="connsiteX4" fmla="*/ 1142901 w 1561993"/>
              <a:gd name="connsiteY4" fmla="*/ 6599739 h 6858000"/>
              <a:gd name="connsiteX5" fmla="*/ 1403744 w 1561993"/>
              <a:gd name="connsiteY5" fmla="*/ 6858000 h 6858000"/>
              <a:gd name="connsiteX6" fmla="*/ 1385980 w 1561993"/>
              <a:gd name="connsiteY6" fmla="*/ 6858000 h 6858000"/>
              <a:gd name="connsiteX7" fmla="*/ 1125137 w 1561993"/>
              <a:gd name="connsiteY7" fmla="*/ 6599739 h 6858000"/>
              <a:gd name="connsiteX8" fmla="*/ 0 w 1561993"/>
              <a:gd name="connsiteY8" fmla="*/ 4115040 h 6858000"/>
              <a:gd name="connsiteX9" fmla="*/ 1523178 w 1561993"/>
              <a:gd name="connsiteY9" fmla="*/ 1704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61993" h="6858000">
                <a:moveTo>
                  <a:pt x="1544228" y="0"/>
                </a:moveTo>
                <a:lnTo>
                  <a:pt x="1561993" y="0"/>
                </a:lnTo>
                <a:lnTo>
                  <a:pt x="1540943" y="17040"/>
                </a:lnTo>
                <a:cubicBezTo>
                  <a:pt x="563647" y="857447"/>
                  <a:pt x="17765" y="2378351"/>
                  <a:pt x="17765" y="4115040"/>
                </a:cubicBezTo>
                <a:cubicBezTo>
                  <a:pt x="17765" y="5263323"/>
                  <a:pt x="514810" y="5955416"/>
                  <a:pt x="1142901" y="6599739"/>
                </a:cubicBezTo>
                <a:lnTo>
                  <a:pt x="1403744" y="6858000"/>
                </a:lnTo>
                <a:lnTo>
                  <a:pt x="1385980" y="6858000"/>
                </a:lnTo>
                <a:lnTo>
                  <a:pt x="1125137" y="6599739"/>
                </a:lnTo>
                <a:cubicBezTo>
                  <a:pt x="497046" y="5955416"/>
                  <a:pt x="0" y="5263323"/>
                  <a:pt x="0" y="4115040"/>
                </a:cubicBezTo>
                <a:cubicBezTo>
                  <a:pt x="0" y="2378351"/>
                  <a:pt x="545882" y="857447"/>
                  <a:pt x="1523178" y="17040"/>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Shape 16">
            <a:extLst>
              <a:ext uri="{FF2B5EF4-FFF2-40B4-BE49-F238E27FC236}">
                <a16:creationId xmlns:a16="http://schemas.microsoft.com/office/drawing/2014/main" id="{62442AC3-A9B0-4865-8A8A-1504FFC6E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434283" y="0"/>
            <a:ext cx="1904278" cy="6858000"/>
          </a:xfrm>
          <a:custGeom>
            <a:avLst/>
            <a:gdLst>
              <a:gd name="connsiteX0" fmla="*/ 624262 w 1775065"/>
              <a:gd name="connsiteY0" fmla="*/ 0 h 6858000"/>
              <a:gd name="connsiteX1" fmla="*/ 642233 w 1775065"/>
              <a:gd name="connsiteY1" fmla="*/ 0 h 6858000"/>
              <a:gd name="connsiteX2" fmla="*/ 673003 w 1775065"/>
              <a:gd name="connsiteY2" fmla="*/ 35111 h 6858000"/>
              <a:gd name="connsiteX3" fmla="*/ 1767974 w 1775065"/>
              <a:gd name="connsiteY3" fmla="*/ 3968278 h 6858000"/>
              <a:gd name="connsiteX4" fmla="*/ 115603 w 1775065"/>
              <a:gd name="connsiteY4" fmla="*/ 6776131 h 6858000"/>
              <a:gd name="connsiteX5" fmla="*/ 19890 w 1775065"/>
              <a:gd name="connsiteY5" fmla="*/ 6858000 h 6858000"/>
              <a:gd name="connsiteX6" fmla="*/ 0 w 1775065"/>
              <a:gd name="connsiteY6" fmla="*/ 6858000 h 6858000"/>
              <a:gd name="connsiteX7" fmla="*/ 96809 w 1775065"/>
              <a:gd name="connsiteY7" fmla="*/ 6775193 h 6858000"/>
              <a:gd name="connsiteX8" fmla="*/ 1749182 w 1775065"/>
              <a:gd name="connsiteY8" fmla="*/ 3967340 h 6858000"/>
              <a:gd name="connsiteX9" fmla="*/ 654209 w 1775065"/>
              <a:gd name="connsiteY9" fmla="*/ 3417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75065" h="6858000">
                <a:moveTo>
                  <a:pt x="624262" y="0"/>
                </a:moveTo>
                <a:lnTo>
                  <a:pt x="642233" y="0"/>
                </a:lnTo>
                <a:lnTo>
                  <a:pt x="673003" y="35111"/>
                </a:lnTo>
                <a:cubicBezTo>
                  <a:pt x="1445427" y="977982"/>
                  <a:pt x="1833320" y="2398562"/>
                  <a:pt x="1767974" y="3968278"/>
                </a:cubicBezTo>
                <a:cubicBezTo>
                  <a:pt x="1710622" y="5345972"/>
                  <a:pt x="964135" y="6049363"/>
                  <a:pt x="115603" y="6776131"/>
                </a:cubicBezTo>
                <a:lnTo>
                  <a:pt x="19890" y="6858000"/>
                </a:lnTo>
                <a:lnTo>
                  <a:pt x="0" y="6858000"/>
                </a:lnTo>
                <a:lnTo>
                  <a:pt x="96809" y="6775193"/>
                </a:lnTo>
                <a:cubicBezTo>
                  <a:pt x="945341" y="6048424"/>
                  <a:pt x="1691828" y="5345034"/>
                  <a:pt x="1749182" y="3967340"/>
                </a:cubicBezTo>
                <a:cubicBezTo>
                  <a:pt x="1814528" y="2397623"/>
                  <a:pt x="1426634" y="977044"/>
                  <a:pt x="654209" y="34172"/>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9" name="Freeform: Shape 18">
            <a:extLst>
              <a:ext uri="{FF2B5EF4-FFF2-40B4-BE49-F238E27FC236}">
                <a16:creationId xmlns:a16="http://schemas.microsoft.com/office/drawing/2014/main" id="{68451DCE-129E-43B6-BA50-3C8339E461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89577" y="0"/>
            <a:ext cx="1825312" cy="6858000"/>
          </a:xfrm>
          <a:custGeom>
            <a:avLst/>
            <a:gdLst>
              <a:gd name="connsiteX0" fmla="*/ 516683 w 1825312"/>
              <a:gd name="connsiteY0" fmla="*/ 0 h 6858000"/>
              <a:gd name="connsiteX1" fmla="*/ 541088 w 1825312"/>
              <a:gd name="connsiteY1" fmla="*/ 0 h 6858000"/>
              <a:gd name="connsiteX2" fmla="*/ 626170 w 1825312"/>
              <a:gd name="connsiteY2" fmla="*/ 99144 h 6858000"/>
              <a:gd name="connsiteX3" fmla="*/ 1825312 w 1825312"/>
              <a:gd name="connsiteY3" fmla="*/ 3859833 h 6858000"/>
              <a:gd name="connsiteX4" fmla="*/ 279633 w 1825312"/>
              <a:gd name="connsiteY4" fmla="*/ 6651338 h 6858000"/>
              <a:gd name="connsiteX5" fmla="*/ 24403 w 1825312"/>
              <a:gd name="connsiteY5" fmla="*/ 6858000 h 6858000"/>
              <a:gd name="connsiteX6" fmla="*/ 0 w 1825312"/>
              <a:gd name="connsiteY6" fmla="*/ 6858000 h 6858000"/>
              <a:gd name="connsiteX7" fmla="*/ 255230 w 1825312"/>
              <a:gd name="connsiteY7" fmla="*/ 6651338 h 6858000"/>
              <a:gd name="connsiteX8" fmla="*/ 1800907 w 1825312"/>
              <a:gd name="connsiteY8" fmla="*/ 3859833 h 6858000"/>
              <a:gd name="connsiteX9" fmla="*/ 601765 w 1825312"/>
              <a:gd name="connsiteY9" fmla="*/ 9914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25312" h="6858000">
                <a:moveTo>
                  <a:pt x="516683" y="0"/>
                </a:moveTo>
                <a:lnTo>
                  <a:pt x="541088" y="0"/>
                </a:lnTo>
                <a:lnTo>
                  <a:pt x="626170" y="99144"/>
                </a:lnTo>
                <a:cubicBezTo>
                  <a:pt x="1403484" y="1069501"/>
                  <a:pt x="1825312" y="2396484"/>
                  <a:pt x="1825312" y="3859833"/>
                </a:cubicBezTo>
                <a:cubicBezTo>
                  <a:pt x="1825312" y="5149904"/>
                  <a:pt x="1142485" y="5927455"/>
                  <a:pt x="279633" y="6651338"/>
                </a:cubicBezTo>
                <a:lnTo>
                  <a:pt x="24403" y="6858000"/>
                </a:lnTo>
                <a:lnTo>
                  <a:pt x="0" y="6858000"/>
                </a:lnTo>
                <a:lnTo>
                  <a:pt x="255230" y="6651338"/>
                </a:lnTo>
                <a:cubicBezTo>
                  <a:pt x="1118082" y="5927455"/>
                  <a:pt x="1800907" y="5149904"/>
                  <a:pt x="1800907" y="3859833"/>
                </a:cubicBezTo>
                <a:cubicBezTo>
                  <a:pt x="1800907" y="2396484"/>
                  <a:pt x="1379079" y="1069501"/>
                  <a:pt x="601765" y="9914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6" name="Content Placeholder 5" descr="Graphical user interface, text, application&#10;&#10;Description automatically generated">
            <a:extLst>
              <a:ext uri="{FF2B5EF4-FFF2-40B4-BE49-F238E27FC236}">
                <a16:creationId xmlns:a16="http://schemas.microsoft.com/office/drawing/2014/main" id="{9426E6D5-1B86-4C80-B960-11439C17C75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329641" y="1558082"/>
            <a:ext cx="1980000" cy="3741835"/>
          </a:xfrm>
        </p:spPr>
      </p:pic>
      <p:pic>
        <p:nvPicPr>
          <p:cNvPr id="8" name="Picture 7" descr="Graphical user interface, diagram&#10;&#10;Description automatically generated">
            <a:extLst>
              <a:ext uri="{FF2B5EF4-FFF2-40B4-BE49-F238E27FC236}">
                <a16:creationId xmlns:a16="http://schemas.microsoft.com/office/drawing/2014/main" id="{5B2335D6-8CE0-4C34-B6FB-04AEABA90F8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20107" y="1558081"/>
            <a:ext cx="1980000" cy="3741835"/>
          </a:xfrm>
          <a:prstGeom prst="rect">
            <a:avLst/>
          </a:prstGeom>
        </p:spPr>
      </p:pic>
      <p:pic>
        <p:nvPicPr>
          <p:cNvPr id="12" name="Picture 11" descr="Graphical user interface, text, application&#10;&#10;Description automatically generated">
            <a:extLst>
              <a:ext uri="{FF2B5EF4-FFF2-40B4-BE49-F238E27FC236}">
                <a16:creationId xmlns:a16="http://schemas.microsoft.com/office/drawing/2014/main" id="{6F6DF01B-E781-41D2-81BE-CAFD5781267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10573" y="1558081"/>
            <a:ext cx="1980000" cy="3741835"/>
          </a:xfrm>
          <a:prstGeom prst="rect">
            <a:avLst/>
          </a:prstGeom>
        </p:spPr>
      </p:pic>
      <p:pic>
        <p:nvPicPr>
          <p:cNvPr id="16" name="Picture 15" descr="Graphical user interface, application&#10;&#10;Description automatically generated">
            <a:extLst>
              <a:ext uri="{FF2B5EF4-FFF2-40B4-BE49-F238E27FC236}">
                <a16:creationId xmlns:a16="http://schemas.microsoft.com/office/drawing/2014/main" id="{E018FF62-F77F-46B8-B0EC-EF285411EFC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501039" y="1558081"/>
            <a:ext cx="1980000" cy="3741835"/>
          </a:xfrm>
          <a:prstGeom prst="rect">
            <a:avLst/>
          </a:prstGeom>
        </p:spPr>
      </p:pic>
      <p:sp>
        <p:nvSpPr>
          <p:cNvPr id="20" name="Footer Placeholder 6">
            <a:extLst>
              <a:ext uri="{FF2B5EF4-FFF2-40B4-BE49-F238E27FC236}">
                <a16:creationId xmlns:a16="http://schemas.microsoft.com/office/drawing/2014/main" id="{CEAC469C-A0DF-4FE4-8BF8-176833CB1C1D}"/>
              </a:ext>
            </a:extLst>
          </p:cNvPr>
          <p:cNvSpPr>
            <a:spLocks noGrp="1"/>
          </p:cNvSpPr>
          <p:nvPr>
            <p:ph type="ftr" sz="quarter" idx="11"/>
          </p:nvPr>
        </p:nvSpPr>
        <p:spPr>
          <a:xfrm>
            <a:off x="2301470" y="6334639"/>
            <a:ext cx="6279526" cy="365125"/>
          </a:xfrm>
        </p:spPr>
        <p:txBody>
          <a:bodyPr/>
          <a:lstStyle/>
          <a:p>
            <a:r>
              <a:rPr lang="fr-FR" dirty="0">
                <a:solidFill>
                  <a:schemeClr val="bg1">
                    <a:lumMod val="50000"/>
                  </a:schemeClr>
                </a:solidFill>
              </a:rPr>
              <a:t>MAD-317 (Team 4) 		 CEGEP(Montréal)              Venkat</a:t>
            </a:r>
            <a:endParaRPr lang="en-US" dirty="0">
              <a:solidFill>
                <a:schemeClr val="bg1">
                  <a:lumMod val="50000"/>
                </a:schemeClr>
              </a:solidFill>
            </a:endParaRPr>
          </a:p>
        </p:txBody>
      </p:sp>
    </p:spTree>
    <p:extLst>
      <p:ext uri="{BB962C8B-B14F-4D97-AF65-F5344CB8AC3E}">
        <p14:creationId xmlns:p14="http://schemas.microsoft.com/office/powerpoint/2010/main" val="2803117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0CE40DC-5723-449B-A365-A61D8C262E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3"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pic>
        <p:nvPicPr>
          <p:cNvPr id="4" name="Picture 3" descr="A picture containing object, light, track, hanging&#10;&#10;Description automatically generated">
            <a:extLst>
              <a:ext uri="{FF2B5EF4-FFF2-40B4-BE49-F238E27FC236}">
                <a16:creationId xmlns:a16="http://schemas.microsoft.com/office/drawing/2014/main" id="{B7DB1876-DB57-4421-806F-0CE6C40BE5FA}"/>
              </a:ext>
            </a:extLst>
          </p:cNvPr>
          <p:cNvPicPr>
            <a:picLocks noChangeAspect="1"/>
          </p:cNvPicPr>
          <p:nvPr/>
        </p:nvPicPr>
        <p:blipFill rotWithShape="1">
          <a:blip r:embed="rId2"/>
          <a:srcRect l="25"/>
          <a:stretch/>
        </p:blipFill>
        <p:spPr>
          <a:xfrm>
            <a:off x="0" y="10"/>
            <a:ext cx="12188952" cy="6857990"/>
          </a:xfrm>
          <a:prstGeom prst="rect">
            <a:avLst/>
          </a:prstGeom>
          <a:solidFill>
            <a:srgbClr val="66FFFF"/>
          </a:solidFill>
        </p:spPr>
      </p:pic>
      <p:sp>
        <p:nvSpPr>
          <p:cNvPr id="11" name="Freeform: Shape 10">
            <a:extLst>
              <a:ext uri="{FF2B5EF4-FFF2-40B4-BE49-F238E27FC236}">
                <a16:creationId xmlns:a16="http://schemas.microsoft.com/office/drawing/2014/main" id="{28207E96-6DFF-4119-B2EA-3299067D2F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42598" y="0"/>
            <a:ext cx="10189600" cy="6858000"/>
          </a:xfrm>
          <a:custGeom>
            <a:avLst/>
            <a:gdLst>
              <a:gd name="connsiteX0" fmla="*/ 8513625 w 10189600"/>
              <a:gd name="connsiteY0" fmla="*/ 0 h 6858000"/>
              <a:gd name="connsiteX1" fmla="*/ 1434689 w 10189600"/>
              <a:gd name="connsiteY1" fmla="*/ 0 h 6858000"/>
              <a:gd name="connsiteX2" fmla="*/ 1271976 w 10189600"/>
              <a:gd name="connsiteY2" fmla="*/ 160651 h 6858000"/>
              <a:gd name="connsiteX3" fmla="*/ 0 w 10189600"/>
              <a:gd name="connsiteY3" fmla="*/ 3879329 h 6858000"/>
              <a:gd name="connsiteX4" fmla="*/ 1565101 w 10189600"/>
              <a:gd name="connsiteY4" fmla="*/ 6659296 h 6858000"/>
              <a:gd name="connsiteX5" fmla="*/ 1789426 w 10189600"/>
              <a:gd name="connsiteY5" fmla="*/ 6858000 h 6858000"/>
              <a:gd name="connsiteX6" fmla="*/ 8868328 w 10189600"/>
              <a:gd name="connsiteY6" fmla="*/ 6858000 h 6858000"/>
              <a:gd name="connsiteX7" fmla="*/ 8925683 w 10189600"/>
              <a:gd name="connsiteY7" fmla="*/ 6804604 h 6858000"/>
              <a:gd name="connsiteX8" fmla="*/ 10189600 w 10189600"/>
              <a:gd name="connsiteY8" fmla="*/ 4217082 h 6858000"/>
              <a:gd name="connsiteX9" fmla="*/ 8536469 w 10189600"/>
              <a:gd name="connsiteY9" fmla="*/ 1746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189600" h="6858000">
                <a:moveTo>
                  <a:pt x="8513625" y="0"/>
                </a:moveTo>
                <a:lnTo>
                  <a:pt x="1434689" y="0"/>
                </a:lnTo>
                <a:lnTo>
                  <a:pt x="1271976" y="160651"/>
                </a:lnTo>
                <a:cubicBezTo>
                  <a:pt x="451613" y="1030749"/>
                  <a:pt x="0" y="2373165"/>
                  <a:pt x="0" y="3879329"/>
                </a:cubicBezTo>
                <a:cubicBezTo>
                  <a:pt x="0" y="5207145"/>
                  <a:pt x="731040" y="5919527"/>
                  <a:pt x="1565101" y="6659296"/>
                </a:cubicBezTo>
                <a:lnTo>
                  <a:pt x="1789426" y="6858000"/>
                </a:lnTo>
                <a:lnTo>
                  <a:pt x="8868328" y="6858000"/>
                </a:lnTo>
                <a:lnTo>
                  <a:pt x="8925683" y="6804604"/>
                </a:lnTo>
                <a:cubicBezTo>
                  <a:pt x="9627437" y="6132444"/>
                  <a:pt x="10189600" y="5418356"/>
                  <a:pt x="10189600" y="4217082"/>
                </a:cubicBezTo>
                <a:cubicBezTo>
                  <a:pt x="10189600" y="2437327"/>
                  <a:pt x="9597144" y="878708"/>
                  <a:pt x="8536469" y="17461"/>
                </a:cubicBezTo>
                <a:close/>
              </a:path>
            </a:pathLst>
          </a:cu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Freeform: Shape 12">
            <a:extLst>
              <a:ext uri="{FF2B5EF4-FFF2-40B4-BE49-F238E27FC236}">
                <a16:creationId xmlns:a16="http://schemas.microsoft.com/office/drawing/2014/main" id="{9E223C86-12C5-4A60-A21A-D7FC75EFC6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57813" y="0"/>
            <a:ext cx="1323453" cy="6858000"/>
          </a:xfrm>
          <a:custGeom>
            <a:avLst/>
            <a:gdLst>
              <a:gd name="connsiteX0" fmla="*/ 28443 w 1323453"/>
              <a:gd name="connsiteY0" fmla="*/ 0 h 6858000"/>
              <a:gd name="connsiteX1" fmla="*/ 10519 w 1323453"/>
              <a:gd name="connsiteY1" fmla="*/ 0 h 6858000"/>
              <a:gd name="connsiteX2" fmla="*/ 37377 w 1323453"/>
              <a:gd name="connsiteY2" fmla="*/ 27367 h 6858000"/>
              <a:gd name="connsiteX3" fmla="*/ 1297455 w 1323453"/>
              <a:gd name="connsiteY3" fmla="*/ 4282319 h 6858000"/>
              <a:gd name="connsiteX4" fmla="*/ 248584 w 1323453"/>
              <a:gd name="connsiteY4" fmla="*/ 6615157 h 6858000"/>
              <a:gd name="connsiteX5" fmla="*/ 0 w 1323453"/>
              <a:gd name="connsiteY5" fmla="*/ 6858000 h 6858000"/>
              <a:gd name="connsiteX6" fmla="*/ 19869 w 1323453"/>
              <a:gd name="connsiteY6" fmla="*/ 6858000 h 6858000"/>
              <a:gd name="connsiteX7" fmla="*/ 267461 w 1323453"/>
              <a:gd name="connsiteY7" fmla="*/ 6616128 h 6858000"/>
              <a:gd name="connsiteX8" fmla="*/ 1316330 w 1323453"/>
              <a:gd name="connsiteY8" fmla="*/ 4283289 h 6858000"/>
              <a:gd name="connsiteX9" fmla="*/ 56253 w 1323453"/>
              <a:gd name="connsiteY9" fmla="*/ 2833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23453" h="6858000">
                <a:moveTo>
                  <a:pt x="28443" y="0"/>
                </a:moveTo>
                <a:lnTo>
                  <a:pt x="10519" y="0"/>
                </a:lnTo>
                <a:lnTo>
                  <a:pt x="37377" y="27367"/>
                </a:lnTo>
                <a:cubicBezTo>
                  <a:pt x="919519" y="995374"/>
                  <a:pt x="1367465" y="2551123"/>
                  <a:pt x="1297455" y="4282319"/>
                </a:cubicBezTo>
                <a:cubicBezTo>
                  <a:pt x="1254252" y="5350659"/>
                  <a:pt x="821705" y="6026831"/>
                  <a:pt x="248584" y="6615157"/>
                </a:cubicBezTo>
                <a:lnTo>
                  <a:pt x="0" y="6858000"/>
                </a:lnTo>
                <a:lnTo>
                  <a:pt x="19869" y="6858000"/>
                </a:lnTo>
                <a:lnTo>
                  <a:pt x="267461" y="6616128"/>
                </a:lnTo>
                <a:cubicBezTo>
                  <a:pt x="840581" y="6027802"/>
                  <a:pt x="1273128" y="5351630"/>
                  <a:pt x="1316330" y="4283289"/>
                </a:cubicBezTo>
                <a:cubicBezTo>
                  <a:pt x="1386340" y="2552094"/>
                  <a:pt x="938396" y="996343"/>
                  <a:pt x="56253" y="2833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5" name="Freeform: Shape 14">
            <a:extLst>
              <a:ext uri="{FF2B5EF4-FFF2-40B4-BE49-F238E27FC236}">
                <a16:creationId xmlns:a16="http://schemas.microsoft.com/office/drawing/2014/main" id="{FA573AF0-3C0B-4895-A7A6-F41B032115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8645" y="0"/>
            <a:ext cx="1561993" cy="6858000"/>
          </a:xfrm>
          <a:custGeom>
            <a:avLst/>
            <a:gdLst>
              <a:gd name="connsiteX0" fmla="*/ 1544228 w 1561993"/>
              <a:gd name="connsiteY0" fmla="*/ 0 h 6858000"/>
              <a:gd name="connsiteX1" fmla="*/ 1561993 w 1561993"/>
              <a:gd name="connsiteY1" fmla="*/ 0 h 6858000"/>
              <a:gd name="connsiteX2" fmla="*/ 1540943 w 1561993"/>
              <a:gd name="connsiteY2" fmla="*/ 17040 h 6858000"/>
              <a:gd name="connsiteX3" fmla="*/ 17765 w 1561993"/>
              <a:gd name="connsiteY3" fmla="*/ 4115040 h 6858000"/>
              <a:gd name="connsiteX4" fmla="*/ 1142901 w 1561993"/>
              <a:gd name="connsiteY4" fmla="*/ 6599739 h 6858000"/>
              <a:gd name="connsiteX5" fmla="*/ 1403744 w 1561993"/>
              <a:gd name="connsiteY5" fmla="*/ 6858000 h 6858000"/>
              <a:gd name="connsiteX6" fmla="*/ 1385980 w 1561993"/>
              <a:gd name="connsiteY6" fmla="*/ 6858000 h 6858000"/>
              <a:gd name="connsiteX7" fmla="*/ 1125137 w 1561993"/>
              <a:gd name="connsiteY7" fmla="*/ 6599739 h 6858000"/>
              <a:gd name="connsiteX8" fmla="*/ 0 w 1561993"/>
              <a:gd name="connsiteY8" fmla="*/ 4115040 h 6858000"/>
              <a:gd name="connsiteX9" fmla="*/ 1523178 w 1561993"/>
              <a:gd name="connsiteY9" fmla="*/ 1704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61993" h="6858000">
                <a:moveTo>
                  <a:pt x="1544228" y="0"/>
                </a:moveTo>
                <a:lnTo>
                  <a:pt x="1561993" y="0"/>
                </a:lnTo>
                <a:lnTo>
                  <a:pt x="1540943" y="17040"/>
                </a:lnTo>
                <a:cubicBezTo>
                  <a:pt x="563647" y="857447"/>
                  <a:pt x="17765" y="2378351"/>
                  <a:pt x="17765" y="4115040"/>
                </a:cubicBezTo>
                <a:cubicBezTo>
                  <a:pt x="17765" y="5263323"/>
                  <a:pt x="514810" y="5955416"/>
                  <a:pt x="1142901" y="6599739"/>
                </a:cubicBezTo>
                <a:lnTo>
                  <a:pt x="1403744" y="6858000"/>
                </a:lnTo>
                <a:lnTo>
                  <a:pt x="1385980" y="6858000"/>
                </a:lnTo>
                <a:lnTo>
                  <a:pt x="1125137" y="6599739"/>
                </a:lnTo>
                <a:cubicBezTo>
                  <a:pt x="497046" y="5955416"/>
                  <a:pt x="0" y="5263323"/>
                  <a:pt x="0" y="4115040"/>
                </a:cubicBezTo>
                <a:cubicBezTo>
                  <a:pt x="0" y="2378351"/>
                  <a:pt x="545882" y="857447"/>
                  <a:pt x="1523178" y="17040"/>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Shape 16">
            <a:extLst>
              <a:ext uri="{FF2B5EF4-FFF2-40B4-BE49-F238E27FC236}">
                <a16:creationId xmlns:a16="http://schemas.microsoft.com/office/drawing/2014/main" id="{62442AC3-A9B0-4865-8A8A-1504FFC6E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434283" y="0"/>
            <a:ext cx="1904278" cy="6858000"/>
          </a:xfrm>
          <a:custGeom>
            <a:avLst/>
            <a:gdLst>
              <a:gd name="connsiteX0" fmla="*/ 624262 w 1775065"/>
              <a:gd name="connsiteY0" fmla="*/ 0 h 6858000"/>
              <a:gd name="connsiteX1" fmla="*/ 642233 w 1775065"/>
              <a:gd name="connsiteY1" fmla="*/ 0 h 6858000"/>
              <a:gd name="connsiteX2" fmla="*/ 673003 w 1775065"/>
              <a:gd name="connsiteY2" fmla="*/ 35111 h 6858000"/>
              <a:gd name="connsiteX3" fmla="*/ 1767974 w 1775065"/>
              <a:gd name="connsiteY3" fmla="*/ 3968278 h 6858000"/>
              <a:gd name="connsiteX4" fmla="*/ 115603 w 1775065"/>
              <a:gd name="connsiteY4" fmla="*/ 6776131 h 6858000"/>
              <a:gd name="connsiteX5" fmla="*/ 19890 w 1775065"/>
              <a:gd name="connsiteY5" fmla="*/ 6858000 h 6858000"/>
              <a:gd name="connsiteX6" fmla="*/ 0 w 1775065"/>
              <a:gd name="connsiteY6" fmla="*/ 6858000 h 6858000"/>
              <a:gd name="connsiteX7" fmla="*/ 96809 w 1775065"/>
              <a:gd name="connsiteY7" fmla="*/ 6775193 h 6858000"/>
              <a:gd name="connsiteX8" fmla="*/ 1749182 w 1775065"/>
              <a:gd name="connsiteY8" fmla="*/ 3967340 h 6858000"/>
              <a:gd name="connsiteX9" fmla="*/ 654209 w 1775065"/>
              <a:gd name="connsiteY9" fmla="*/ 3417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75065" h="6858000">
                <a:moveTo>
                  <a:pt x="624262" y="0"/>
                </a:moveTo>
                <a:lnTo>
                  <a:pt x="642233" y="0"/>
                </a:lnTo>
                <a:lnTo>
                  <a:pt x="673003" y="35111"/>
                </a:lnTo>
                <a:cubicBezTo>
                  <a:pt x="1445427" y="977982"/>
                  <a:pt x="1833320" y="2398562"/>
                  <a:pt x="1767974" y="3968278"/>
                </a:cubicBezTo>
                <a:cubicBezTo>
                  <a:pt x="1710622" y="5345972"/>
                  <a:pt x="964135" y="6049363"/>
                  <a:pt x="115603" y="6776131"/>
                </a:cubicBezTo>
                <a:lnTo>
                  <a:pt x="19890" y="6858000"/>
                </a:lnTo>
                <a:lnTo>
                  <a:pt x="0" y="6858000"/>
                </a:lnTo>
                <a:lnTo>
                  <a:pt x="96809" y="6775193"/>
                </a:lnTo>
                <a:cubicBezTo>
                  <a:pt x="945341" y="6048424"/>
                  <a:pt x="1691828" y="5345034"/>
                  <a:pt x="1749182" y="3967340"/>
                </a:cubicBezTo>
                <a:cubicBezTo>
                  <a:pt x="1814528" y="2397623"/>
                  <a:pt x="1426634" y="977044"/>
                  <a:pt x="654209" y="34172"/>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9" name="Freeform: Shape 18">
            <a:extLst>
              <a:ext uri="{FF2B5EF4-FFF2-40B4-BE49-F238E27FC236}">
                <a16:creationId xmlns:a16="http://schemas.microsoft.com/office/drawing/2014/main" id="{68451DCE-129E-43B6-BA50-3C8339E461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89577" y="0"/>
            <a:ext cx="1825312" cy="6858000"/>
          </a:xfrm>
          <a:custGeom>
            <a:avLst/>
            <a:gdLst>
              <a:gd name="connsiteX0" fmla="*/ 516683 w 1825312"/>
              <a:gd name="connsiteY0" fmla="*/ 0 h 6858000"/>
              <a:gd name="connsiteX1" fmla="*/ 541088 w 1825312"/>
              <a:gd name="connsiteY1" fmla="*/ 0 h 6858000"/>
              <a:gd name="connsiteX2" fmla="*/ 626170 w 1825312"/>
              <a:gd name="connsiteY2" fmla="*/ 99144 h 6858000"/>
              <a:gd name="connsiteX3" fmla="*/ 1825312 w 1825312"/>
              <a:gd name="connsiteY3" fmla="*/ 3859833 h 6858000"/>
              <a:gd name="connsiteX4" fmla="*/ 279633 w 1825312"/>
              <a:gd name="connsiteY4" fmla="*/ 6651338 h 6858000"/>
              <a:gd name="connsiteX5" fmla="*/ 24403 w 1825312"/>
              <a:gd name="connsiteY5" fmla="*/ 6858000 h 6858000"/>
              <a:gd name="connsiteX6" fmla="*/ 0 w 1825312"/>
              <a:gd name="connsiteY6" fmla="*/ 6858000 h 6858000"/>
              <a:gd name="connsiteX7" fmla="*/ 255230 w 1825312"/>
              <a:gd name="connsiteY7" fmla="*/ 6651338 h 6858000"/>
              <a:gd name="connsiteX8" fmla="*/ 1800907 w 1825312"/>
              <a:gd name="connsiteY8" fmla="*/ 3859833 h 6858000"/>
              <a:gd name="connsiteX9" fmla="*/ 601765 w 1825312"/>
              <a:gd name="connsiteY9" fmla="*/ 9914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25312" h="6858000">
                <a:moveTo>
                  <a:pt x="516683" y="0"/>
                </a:moveTo>
                <a:lnTo>
                  <a:pt x="541088" y="0"/>
                </a:lnTo>
                <a:lnTo>
                  <a:pt x="626170" y="99144"/>
                </a:lnTo>
                <a:cubicBezTo>
                  <a:pt x="1403484" y="1069501"/>
                  <a:pt x="1825312" y="2396484"/>
                  <a:pt x="1825312" y="3859833"/>
                </a:cubicBezTo>
                <a:cubicBezTo>
                  <a:pt x="1825312" y="5149904"/>
                  <a:pt x="1142485" y="5927455"/>
                  <a:pt x="279633" y="6651338"/>
                </a:cubicBezTo>
                <a:lnTo>
                  <a:pt x="24403" y="6858000"/>
                </a:lnTo>
                <a:lnTo>
                  <a:pt x="0" y="6858000"/>
                </a:lnTo>
                <a:lnTo>
                  <a:pt x="255230" y="6651338"/>
                </a:lnTo>
                <a:cubicBezTo>
                  <a:pt x="1118082" y="5927455"/>
                  <a:pt x="1800907" y="5149904"/>
                  <a:pt x="1800907" y="3859833"/>
                </a:cubicBezTo>
                <a:cubicBezTo>
                  <a:pt x="1800907" y="2396484"/>
                  <a:pt x="1379079" y="1069501"/>
                  <a:pt x="601765" y="9914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Title 1">
            <a:extLst>
              <a:ext uri="{FF2B5EF4-FFF2-40B4-BE49-F238E27FC236}">
                <a16:creationId xmlns:a16="http://schemas.microsoft.com/office/drawing/2014/main" id="{87363608-5E0A-4F35-9701-0DEAFB6A02AA}"/>
              </a:ext>
            </a:extLst>
          </p:cNvPr>
          <p:cNvSpPr txBox="1">
            <a:spLocks noGrp="1"/>
          </p:cNvSpPr>
          <p:nvPr>
            <p:ph type="title"/>
          </p:nvPr>
        </p:nvSpPr>
        <p:spPr>
          <a:xfrm>
            <a:off x="1430121" y="435209"/>
            <a:ext cx="2540840" cy="576449"/>
          </a:xfrm>
          <a:prstGeom prst="rect">
            <a:avLst/>
          </a:prstGeom>
        </p:spPr>
        <p:txBody>
          <a:bodyPr vert="horz" lIns="109728" tIns="109728" rIns="109728" bIns="91440" rtlCol="0" anchor="b">
            <a:noAutofit/>
          </a:bodyPr>
          <a:lstStyle>
            <a:lvl1pPr algn="l" defTabSz="914400" rtl="0" eaLnBrk="1" latinLnBrk="0" hangingPunct="1">
              <a:lnSpc>
                <a:spcPct val="130000"/>
              </a:lnSpc>
              <a:spcBef>
                <a:spcPct val="0"/>
              </a:spcBef>
              <a:buNone/>
              <a:defRPr sz="3200" b="1" kern="1200" spc="150" baseline="0">
                <a:solidFill>
                  <a:schemeClr val="tx1">
                    <a:lumMod val="75000"/>
                    <a:lumOff val="25000"/>
                  </a:schemeClr>
                </a:solidFill>
                <a:latin typeface="+mj-lt"/>
                <a:ea typeface="+mj-ea"/>
                <a:cs typeface="+mj-cs"/>
              </a:defRPr>
            </a:lvl1pPr>
          </a:lstStyle>
          <a:p>
            <a:pPr algn="ctr">
              <a:lnSpc>
                <a:spcPct val="120000"/>
              </a:lnSpc>
            </a:pPr>
            <a:r>
              <a:rPr lang="en-US" sz="2000" dirty="0">
                <a:solidFill>
                  <a:schemeClr val="accent2">
                    <a:lumMod val="50000"/>
                  </a:schemeClr>
                </a:solidFill>
                <a:latin typeface="Eras Medium ITC" panose="020B0602030504020804" pitchFamily="34" charset="0"/>
              </a:rPr>
              <a:t>Landlord:</a:t>
            </a:r>
            <a:endParaRPr lang="en-US" sz="2000" dirty="0">
              <a:solidFill>
                <a:schemeClr val="tx1">
                  <a:lumMod val="85000"/>
                  <a:lumOff val="15000"/>
                </a:schemeClr>
              </a:solidFill>
            </a:endParaRPr>
          </a:p>
        </p:txBody>
      </p:sp>
      <p:pic>
        <p:nvPicPr>
          <p:cNvPr id="14" name="Picture 13" descr="Graphical user interface, text, application&#10;&#10;Description automatically generated">
            <a:extLst>
              <a:ext uri="{FF2B5EF4-FFF2-40B4-BE49-F238E27FC236}">
                <a16:creationId xmlns:a16="http://schemas.microsoft.com/office/drawing/2014/main" id="{6D2AE336-7F1B-4D39-8250-23CF30F9C6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4247" y="1664162"/>
            <a:ext cx="2369278" cy="4326261"/>
          </a:xfrm>
          <a:prstGeom prst="rect">
            <a:avLst/>
          </a:prstGeom>
        </p:spPr>
      </p:pic>
      <p:pic>
        <p:nvPicPr>
          <p:cNvPr id="16" name="Picture 15" descr="Graphical user interface, application&#10;&#10;Description automatically generated">
            <a:extLst>
              <a:ext uri="{FF2B5EF4-FFF2-40B4-BE49-F238E27FC236}">
                <a16:creationId xmlns:a16="http://schemas.microsoft.com/office/drawing/2014/main" id="{4FF3B204-13C1-4F69-B519-93C1A56AC93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15325" y="1664162"/>
            <a:ext cx="2557771" cy="4326262"/>
          </a:xfrm>
          <a:prstGeom prst="rect">
            <a:avLst/>
          </a:prstGeom>
        </p:spPr>
      </p:pic>
      <p:pic>
        <p:nvPicPr>
          <p:cNvPr id="18" name="Picture 17" descr="Graphical user interface, application&#10;&#10;Description automatically generated">
            <a:extLst>
              <a:ext uri="{FF2B5EF4-FFF2-40B4-BE49-F238E27FC236}">
                <a16:creationId xmlns:a16="http://schemas.microsoft.com/office/drawing/2014/main" id="{4B59A451-CF7E-4E4D-87DD-B1761D71A95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05025" y="1664162"/>
            <a:ext cx="2557771" cy="4326262"/>
          </a:xfrm>
          <a:prstGeom prst="rect">
            <a:avLst/>
          </a:prstGeom>
        </p:spPr>
      </p:pic>
      <p:sp>
        <p:nvSpPr>
          <p:cNvPr id="20" name="Footer Placeholder 6">
            <a:extLst>
              <a:ext uri="{FF2B5EF4-FFF2-40B4-BE49-F238E27FC236}">
                <a16:creationId xmlns:a16="http://schemas.microsoft.com/office/drawing/2014/main" id="{D96FA4D9-A8F4-46DA-9FF1-3B6CAA456875}"/>
              </a:ext>
            </a:extLst>
          </p:cNvPr>
          <p:cNvSpPr>
            <a:spLocks noGrp="1"/>
          </p:cNvSpPr>
          <p:nvPr>
            <p:ph type="ftr" sz="quarter" idx="11"/>
          </p:nvPr>
        </p:nvSpPr>
        <p:spPr>
          <a:xfrm>
            <a:off x="2301470" y="6334639"/>
            <a:ext cx="6558735" cy="365125"/>
          </a:xfrm>
        </p:spPr>
        <p:txBody>
          <a:bodyPr/>
          <a:lstStyle/>
          <a:p>
            <a:r>
              <a:rPr lang="fr-FR" dirty="0">
                <a:solidFill>
                  <a:schemeClr val="bg1">
                    <a:lumMod val="50000"/>
                  </a:schemeClr>
                </a:solidFill>
              </a:rPr>
              <a:t>MAD-317 (Team 4) 		    CEGEP(Montréal)             Venkat</a:t>
            </a:r>
            <a:endParaRPr lang="en-US" dirty="0">
              <a:solidFill>
                <a:schemeClr val="bg1">
                  <a:lumMod val="50000"/>
                </a:schemeClr>
              </a:solidFill>
            </a:endParaRPr>
          </a:p>
        </p:txBody>
      </p:sp>
    </p:spTree>
    <p:extLst>
      <p:ext uri="{BB962C8B-B14F-4D97-AF65-F5344CB8AC3E}">
        <p14:creationId xmlns:p14="http://schemas.microsoft.com/office/powerpoint/2010/main" val="18165464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0CE40DC-5723-449B-A365-A61D8C262E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3"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pic>
        <p:nvPicPr>
          <p:cNvPr id="4" name="Picture 3">
            <a:extLst>
              <a:ext uri="{FF2B5EF4-FFF2-40B4-BE49-F238E27FC236}">
                <a16:creationId xmlns:a16="http://schemas.microsoft.com/office/drawing/2014/main" id="{00EE2F72-4A9F-4327-ABA1-B176E5036EF3}"/>
              </a:ext>
            </a:extLst>
          </p:cNvPr>
          <p:cNvPicPr>
            <a:picLocks noChangeAspect="1"/>
          </p:cNvPicPr>
          <p:nvPr/>
        </p:nvPicPr>
        <p:blipFill rotWithShape="1">
          <a:blip r:embed="rId2"/>
          <a:srcRect l="25"/>
          <a:stretch/>
        </p:blipFill>
        <p:spPr>
          <a:xfrm>
            <a:off x="3048" y="10"/>
            <a:ext cx="12188952" cy="6857990"/>
          </a:xfrm>
          <a:prstGeom prst="rect">
            <a:avLst/>
          </a:prstGeom>
          <a:solidFill>
            <a:srgbClr val="66FFFF"/>
          </a:solidFill>
        </p:spPr>
      </p:pic>
      <p:sp>
        <p:nvSpPr>
          <p:cNvPr id="11" name="Freeform: Shape 10">
            <a:extLst>
              <a:ext uri="{FF2B5EF4-FFF2-40B4-BE49-F238E27FC236}">
                <a16:creationId xmlns:a16="http://schemas.microsoft.com/office/drawing/2014/main" id="{28207E96-6DFF-4119-B2EA-3299067D2F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42598" y="0"/>
            <a:ext cx="10189600" cy="6858000"/>
          </a:xfrm>
          <a:custGeom>
            <a:avLst/>
            <a:gdLst>
              <a:gd name="connsiteX0" fmla="*/ 8513625 w 10189600"/>
              <a:gd name="connsiteY0" fmla="*/ 0 h 6858000"/>
              <a:gd name="connsiteX1" fmla="*/ 1434689 w 10189600"/>
              <a:gd name="connsiteY1" fmla="*/ 0 h 6858000"/>
              <a:gd name="connsiteX2" fmla="*/ 1271976 w 10189600"/>
              <a:gd name="connsiteY2" fmla="*/ 160651 h 6858000"/>
              <a:gd name="connsiteX3" fmla="*/ 0 w 10189600"/>
              <a:gd name="connsiteY3" fmla="*/ 3879329 h 6858000"/>
              <a:gd name="connsiteX4" fmla="*/ 1565101 w 10189600"/>
              <a:gd name="connsiteY4" fmla="*/ 6659296 h 6858000"/>
              <a:gd name="connsiteX5" fmla="*/ 1789426 w 10189600"/>
              <a:gd name="connsiteY5" fmla="*/ 6858000 h 6858000"/>
              <a:gd name="connsiteX6" fmla="*/ 8868328 w 10189600"/>
              <a:gd name="connsiteY6" fmla="*/ 6858000 h 6858000"/>
              <a:gd name="connsiteX7" fmla="*/ 8925683 w 10189600"/>
              <a:gd name="connsiteY7" fmla="*/ 6804604 h 6858000"/>
              <a:gd name="connsiteX8" fmla="*/ 10189600 w 10189600"/>
              <a:gd name="connsiteY8" fmla="*/ 4217082 h 6858000"/>
              <a:gd name="connsiteX9" fmla="*/ 8536469 w 10189600"/>
              <a:gd name="connsiteY9" fmla="*/ 1746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189600" h="6858000">
                <a:moveTo>
                  <a:pt x="8513625" y="0"/>
                </a:moveTo>
                <a:lnTo>
                  <a:pt x="1434689" y="0"/>
                </a:lnTo>
                <a:lnTo>
                  <a:pt x="1271976" y="160651"/>
                </a:lnTo>
                <a:cubicBezTo>
                  <a:pt x="451613" y="1030749"/>
                  <a:pt x="0" y="2373165"/>
                  <a:pt x="0" y="3879329"/>
                </a:cubicBezTo>
                <a:cubicBezTo>
                  <a:pt x="0" y="5207145"/>
                  <a:pt x="731040" y="5919527"/>
                  <a:pt x="1565101" y="6659296"/>
                </a:cubicBezTo>
                <a:lnTo>
                  <a:pt x="1789426" y="6858000"/>
                </a:lnTo>
                <a:lnTo>
                  <a:pt x="8868328" y="6858000"/>
                </a:lnTo>
                <a:lnTo>
                  <a:pt x="8925683" y="6804604"/>
                </a:lnTo>
                <a:cubicBezTo>
                  <a:pt x="9627437" y="6132444"/>
                  <a:pt x="10189600" y="5418356"/>
                  <a:pt x="10189600" y="4217082"/>
                </a:cubicBezTo>
                <a:cubicBezTo>
                  <a:pt x="10189600" y="2437327"/>
                  <a:pt x="9597144" y="878708"/>
                  <a:pt x="8536469" y="17461"/>
                </a:cubicBezTo>
                <a:close/>
              </a:path>
            </a:pathLst>
          </a:cu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Freeform: Shape 12">
            <a:extLst>
              <a:ext uri="{FF2B5EF4-FFF2-40B4-BE49-F238E27FC236}">
                <a16:creationId xmlns:a16="http://schemas.microsoft.com/office/drawing/2014/main" id="{9E223C86-12C5-4A60-A21A-D7FC75EFC6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57813" y="0"/>
            <a:ext cx="1323453" cy="6858000"/>
          </a:xfrm>
          <a:custGeom>
            <a:avLst/>
            <a:gdLst>
              <a:gd name="connsiteX0" fmla="*/ 28443 w 1323453"/>
              <a:gd name="connsiteY0" fmla="*/ 0 h 6858000"/>
              <a:gd name="connsiteX1" fmla="*/ 10519 w 1323453"/>
              <a:gd name="connsiteY1" fmla="*/ 0 h 6858000"/>
              <a:gd name="connsiteX2" fmla="*/ 37377 w 1323453"/>
              <a:gd name="connsiteY2" fmla="*/ 27367 h 6858000"/>
              <a:gd name="connsiteX3" fmla="*/ 1297455 w 1323453"/>
              <a:gd name="connsiteY3" fmla="*/ 4282319 h 6858000"/>
              <a:gd name="connsiteX4" fmla="*/ 248584 w 1323453"/>
              <a:gd name="connsiteY4" fmla="*/ 6615157 h 6858000"/>
              <a:gd name="connsiteX5" fmla="*/ 0 w 1323453"/>
              <a:gd name="connsiteY5" fmla="*/ 6858000 h 6858000"/>
              <a:gd name="connsiteX6" fmla="*/ 19869 w 1323453"/>
              <a:gd name="connsiteY6" fmla="*/ 6858000 h 6858000"/>
              <a:gd name="connsiteX7" fmla="*/ 267461 w 1323453"/>
              <a:gd name="connsiteY7" fmla="*/ 6616128 h 6858000"/>
              <a:gd name="connsiteX8" fmla="*/ 1316330 w 1323453"/>
              <a:gd name="connsiteY8" fmla="*/ 4283289 h 6858000"/>
              <a:gd name="connsiteX9" fmla="*/ 56253 w 1323453"/>
              <a:gd name="connsiteY9" fmla="*/ 2833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23453" h="6858000">
                <a:moveTo>
                  <a:pt x="28443" y="0"/>
                </a:moveTo>
                <a:lnTo>
                  <a:pt x="10519" y="0"/>
                </a:lnTo>
                <a:lnTo>
                  <a:pt x="37377" y="27367"/>
                </a:lnTo>
                <a:cubicBezTo>
                  <a:pt x="919519" y="995374"/>
                  <a:pt x="1367465" y="2551123"/>
                  <a:pt x="1297455" y="4282319"/>
                </a:cubicBezTo>
                <a:cubicBezTo>
                  <a:pt x="1254252" y="5350659"/>
                  <a:pt x="821705" y="6026831"/>
                  <a:pt x="248584" y="6615157"/>
                </a:cubicBezTo>
                <a:lnTo>
                  <a:pt x="0" y="6858000"/>
                </a:lnTo>
                <a:lnTo>
                  <a:pt x="19869" y="6858000"/>
                </a:lnTo>
                <a:lnTo>
                  <a:pt x="267461" y="6616128"/>
                </a:lnTo>
                <a:cubicBezTo>
                  <a:pt x="840581" y="6027802"/>
                  <a:pt x="1273128" y="5351630"/>
                  <a:pt x="1316330" y="4283289"/>
                </a:cubicBezTo>
                <a:cubicBezTo>
                  <a:pt x="1386340" y="2552094"/>
                  <a:pt x="938396" y="996343"/>
                  <a:pt x="56253" y="2833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5" name="Freeform: Shape 14">
            <a:extLst>
              <a:ext uri="{FF2B5EF4-FFF2-40B4-BE49-F238E27FC236}">
                <a16:creationId xmlns:a16="http://schemas.microsoft.com/office/drawing/2014/main" id="{FA573AF0-3C0B-4895-A7A6-F41B032115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8645" y="0"/>
            <a:ext cx="1561993" cy="6858000"/>
          </a:xfrm>
          <a:custGeom>
            <a:avLst/>
            <a:gdLst>
              <a:gd name="connsiteX0" fmla="*/ 1544228 w 1561993"/>
              <a:gd name="connsiteY0" fmla="*/ 0 h 6858000"/>
              <a:gd name="connsiteX1" fmla="*/ 1561993 w 1561993"/>
              <a:gd name="connsiteY1" fmla="*/ 0 h 6858000"/>
              <a:gd name="connsiteX2" fmla="*/ 1540943 w 1561993"/>
              <a:gd name="connsiteY2" fmla="*/ 17040 h 6858000"/>
              <a:gd name="connsiteX3" fmla="*/ 17765 w 1561993"/>
              <a:gd name="connsiteY3" fmla="*/ 4115040 h 6858000"/>
              <a:gd name="connsiteX4" fmla="*/ 1142901 w 1561993"/>
              <a:gd name="connsiteY4" fmla="*/ 6599739 h 6858000"/>
              <a:gd name="connsiteX5" fmla="*/ 1403744 w 1561993"/>
              <a:gd name="connsiteY5" fmla="*/ 6858000 h 6858000"/>
              <a:gd name="connsiteX6" fmla="*/ 1385980 w 1561993"/>
              <a:gd name="connsiteY6" fmla="*/ 6858000 h 6858000"/>
              <a:gd name="connsiteX7" fmla="*/ 1125137 w 1561993"/>
              <a:gd name="connsiteY7" fmla="*/ 6599739 h 6858000"/>
              <a:gd name="connsiteX8" fmla="*/ 0 w 1561993"/>
              <a:gd name="connsiteY8" fmla="*/ 4115040 h 6858000"/>
              <a:gd name="connsiteX9" fmla="*/ 1523178 w 1561993"/>
              <a:gd name="connsiteY9" fmla="*/ 1704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61993" h="6858000">
                <a:moveTo>
                  <a:pt x="1544228" y="0"/>
                </a:moveTo>
                <a:lnTo>
                  <a:pt x="1561993" y="0"/>
                </a:lnTo>
                <a:lnTo>
                  <a:pt x="1540943" y="17040"/>
                </a:lnTo>
                <a:cubicBezTo>
                  <a:pt x="563647" y="857447"/>
                  <a:pt x="17765" y="2378351"/>
                  <a:pt x="17765" y="4115040"/>
                </a:cubicBezTo>
                <a:cubicBezTo>
                  <a:pt x="17765" y="5263323"/>
                  <a:pt x="514810" y="5955416"/>
                  <a:pt x="1142901" y="6599739"/>
                </a:cubicBezTo>
                <a:lnTo>
                  <a:pt x="1403744" y="6858000"/>
                </a:lnTo>
                <a:lnTo>
                  <a:pt x="1385980" y="6858000"/>
                </a:lnTo>
                <a:lnTo>
                  <a:pt x="1125137" y="6599739"/>
                </a:lnTo>
                <a:cubicBezTo>
                  <a:pt x="497046" y="5955416"/>
                  <a:pt x="0" y="5263323"/>
                  <a:pt x="0" y="4115040"/>
                </a:cubicBezTo>
                <a:cubicBezTo>
                  <a:pt x="0" y="2378351"/>
                  <a:pt x="545882" y="857447"/>
                  <a:pt x="1523178" y="17040"/>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Shape 16">
            <a:extLst>
              <a:ext uri="{FF2B5EF4-FFF2-40B4-BE49-F238E27FC236}">
                <a16:creationId xmlns:a16="http://schemas.microsoft.com/office/drawing/2014/main" id="{62442AC3-A9B0-4865-8A8A-1504FFC6E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434283" y="0"/>
            <a:ext cx="1904278" cy="6858000"/>
          </a:xfrm>
          <a:custGeom>
            <a:avLst/>
            <a:gdLst>
              <a:gd name="connsiteX0" fmla="*/ 624262 w 1775065"/>
              <a:gd name="connsiteY0" fmla="*/ 0 h 6858000"/>
              <a:gd name="connsiteX1" fmla="*/ 642233 w 1775065"/>
              <a:gd name="connsiteY1" fmla="*/ 0 h 6858000"/>
              <a:gd name="connsiteX2" fmla="*/ 673003 w 1775065"/>
              <a:gd name="connsiteY2" fmla="*/ 35111 h 6858000"/>
              <a:gd name="connsiteX3" fmla="*/ 1767974 w 1775065"/>
              <a:gd name="connsiteY3" fmla="*/ 3968278 h 6858000"/>
              <a:gd name="connsiteX4" fmla="*/ 115603 w 1775065"/>
              <a:gd name="connsiteY4" fmla="*/ 6776131 h 6858000"/>
              <a:gd name="connsiteX5" fmla="*/ 19890 w 1775065"/>
              <a:gd name="connsiteY5" fmla="*/ 6858000 h 6858000"/>
              <a:gd name="connsiteX6" fmla="*/ 0 w 1775065"/>
              <a:gd name="connsiteY6" fmla="*/ 6858000 h 6858000"/>
              <a:gd name="connsiteX7" fmla="*/ 96809 w 1775065"/>
              <a:gd name="connsiteY7" fmla="*/ 6775193 h 6858000"/>
              <a:gd name="connsiteX8" fmla="*/ 1749182 w 1775065"/>
              <a:gd name="connsiteY8" fmla="*/ 3967340 h 6858000"/>
              <a:gd name="connsiteX9" fmla="*/ 654209 w 1775065"/>
              <a:gd name="connsiteY9" fmla="*/ 3417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75065" h="6858000">
                <a:moveTo>
                  <a:pt x="624262" y="0"/>
                </a:moveTo>
                <a:lnTo>
                  <a:pt x="642233" y="0"/>
                </a:lnTo>
                <a:lnTo>
                  <a:pt x="673003" y="35111"/>
                </a:lnTo>
                <a:cubicBezTo>
                  <a:pt x="1445427" y="977982"/>
                  <a:pt x="1833320" y="2398562"/>
                  <a:pt x="1767974" y="3968278"/>
                </a:cubicBezTo>
                <a:cubicBezTo>
                  <a:pt x="1710622" y="5345972"/>
                  <a:pt x="964135" y="6049363"/>
                  <a:pt x="115603" y="6776131"/>
                </a:cubicBezTo>
                <a:lnTo>
                  <a:pt x="19890" y="6858000"/>
                </a:lnTo>
                <a:lnTo>
                  <a:pt x="0" y="6858000"/>
                </a:lnTo>
                <a:lnTo>
                  <a:pt x="96809" y="6775193"/>
                </a:lnTo>
                <a:cubicBezTo>
                  <a:pt x="945341" y="6048424"/>
                  <a:pt x="1691828" y="5345034"/>
                  <a:pt x="1749182" y="3967340"/>
                </a:cubicBezTo>
                <a:cubicBezTo>
                  <a:pt x="1814528" y="2397623"/>
                  <a:pt x="1426634" y="977044"/>
                  <a:pt x="654209" y="34172"/>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9" name="Freeform: Shape 18">
            <a:extLst>
              <a:ext uri="{FF2B5EF4-FFF2-40B4-BE49-F238E27FC236}">
                <a16:creationId xmlns:a16="http://schemas.microsoft.com/office/drawing/2014/main" id="{68451DCE-129E-43B6-BA50-3C8339E461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89577" y="0"/>
            <a:ext cx="1825312" cy="6858000"/>
          </a:xfrm>
          <a:custGeom>
            <a:avLst/>
            <a:gdLst>
              <a:gd name="connsiteX0" fmla="*/ 516683 w 1825312"/>
              <a:gd name="connsiteY0" fmla="*/ 0 h 6858000"/>
              <a:gd name="connsiteX1" fmla="*/ 541088 w 1825312"/>
              <a:gd name="connsiteY1" fmla="*/ 0 h 6858000"/>
              <a:gd name="connsiteX2" fmla="*/ 626170 w 1825312"/>
              <a:gd name="connsiteY2" fmla="*/ 99144 h 6858000"/>
              <a:gd name="connsiteX3" fmla="*/ 1825312 w 1825312"/>
              <a:gd name="connsiteY3" fmla="*/ 3859833 h 6858000"/>
              <a:gd name="connsiteX4" fmla="*/ 279633 w 1825312"/>
              <a:gd name="connsiteY4" fmla="*/ 6651338 h 6858000"/>
              <a:gd name="connsiteX5" fmla="*/ 24403 w 1825312"/>
              <a:gd name="connsiteY5" fmla="*/ 6858000 h 6858000"/>
              <a:gd name="connsiteX6" fmla="*/ 0 w 1825312"/>
              <a:gd name="connsiteY6" fmla="*/ 6858000 h 6858000"/>
              <a:gd name="connsiteX7" fmla="*/ 255230 w 1825312"/>
              <a:gd name="connsiteY7" fmla="*/ 6651338 h 6858000"/>
              <a:gd name="connsiteX8" fmla="*/ 1800907 w 1825312"/>
              <a:gd name="connsiteY8" fmla="*/ 3859833 h 6858000"/>
              <a:gd name="connsiteX9" fmla="*/ 601765 w 1825312"/>
              <a:gd name="connsiteY9" fmla="*/ 9914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25312" h="6858000">
                <a:moveTo>
                  <a:pt x="516683" y="0"/>
                </a:moveTo>
                <a:lnTo>
                  <a:pt x="541088" y="0"/>
                </a:lnTo>
                <a:lnTo>
                  <a:pt x="626170" y="99144"/>
                </a:lnTo>
                <a:cubicBezTo>
                  <a:pt x="1403484" y="1069501"/>
                  <a:pt x="1825312" y="2396484"/>
                  <a:pt x="1825312" y="3859833"/>
                </a:cubicBezTo>
                <a:cubicBezTo>
                  <a:pt x="1825312" y="5149904"/>
                  <a:pt x="1142485" y="5927455"/>
                  <a:pt x="279633" y="6651338"/>
                </a:cubicBezTo>
                <a:lnTo>
                  <a:pt x="24403" y="6858000"/>
                </a:lnTo>
                <a:lnTo>
                  <a:pt x="0" y="6858000"/>
                </a:lnTo>
                <a:lnTo>
                  <a:pt x="255230" y="6651338"/>
                </a:lnTo>
                <a:cubicBezTo>
                  <a:pt x="1118082" y="5927455"/>
                  <a:pt x="1800907" y="5149904"/>
                  <a:pt x="1800907" y="3859833"/>
                </a:cubicBezTo>
                <a:cubicBezTo>
                  <a:pt x="1800907" y="2396484"/>
                  <a:pt x="1379079" y="1069501"/>
                  <a:pt x="601765" y="9914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2" name="Content Placeholder 3">
            <a:extLst>
              <a:ext uri="{FF2B5EF4-FFF2-40B4-BE49-F238E27FC236}">
                <a16:creationId xmlns:a16="http://schemas.microsoft.com/office/drawing/2014/main" id="{ACB73F35-9E43-4628-B799-54F299FB86E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413774" y="1595665"/>
            <a:ext cx="1968191" cy="3666668"/>
          </a:xfrm>
          <a:prstGeom prst="rect">
            <a:avLst/>
          </a:prstGeom>
        </p:spPr>
      </p:pic>
      <p:pic>
        <p:nvPicPr>
          <p:cNvPr id="14" name="Picture 13">
            <a:extLst>
              <a:ext uri="{FF2B5EF4-FFF2-40B4-BE49-F238E27FC236}">
                <a16:creationId xmlns:a16="http://schemas.microsoft.com/office/drawing/2014/main" id="{05FA5E9C-3647-482D-85D8-F8A711CFFC6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673610" y="1595665"/>
            <a:ext cx="1958457" cy="3666668"/>
          </a:xfrm>
          <a:prstGeom prst="rect">
            <a:avLst/>
          </a:prstGeom>
        </p:spPr>
      </p:pic>
      <p:pic>
        <p:nvPicPr>
          <p:cNvPr id="16" name="Picture 15">
            <a:extLst>
              <a:ext uri="{FF2B5EF4-FFF2-40B4-BE49-F238E27FC236}">
                <a16:creationId xmlns:a16="http://schemas.microsoft.com/office/drawing/2014/main" id="{187922C8-2E3A-48A3-83A8-5DBDC7F35D4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5975701" y="1595666"/>
            <a:ext cx="1947861" cy="3666668"/>
          </a:xfrm>
          <a:prstGeom prst="rect">
            <a:avLst/>
          </a:prstGeom>
        </p:spPr>
      </p:pic>
      <p:pic>
        <p:nvPicPr>
          <p:cNvPr id="18" name="Picture 17">
            <a:extLst>
              <a:ext uri="{FF2B5EF4-FFF2-40B4-BE49-F238E27FC236}">
                <a16:creationId xmlns:a16="http://schemas.microsoft.com/office/drawing/2014/main" id="{F14A7FA6-FF48-4B37-AF11-F4D13023149D}"/>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8243394" y="1655249"/>
            <a:ext cx="1980000" cy="3547500"/>
          </a:xfrm>
          <a:prstGeom prst="rect">
            <a:avLst/>
          </a:prstGeom>
        </p:spPr>
      </p:pic>
      <p:sp>
        <p:nvSpPr>
          <p:cNvPr id="5" name="TextBox 4">
            <a:extLst>
              <a:ext uri="{FF2B5EF4-FFF2-40B4-BE49-F238E27FC236}">
                <a16:creationId xmlns:a16="http://schemas.microsoft.com/office/drawing/2014/main" id="{061C4426-0D44-459C-9C60-03B1BF9344F0}"/>
              </a:ext>
            </a:extLst>
          </p:cNvPr>
          <p:cNvSpPr txBox="1"/>
          <p:nvPr/>
        </p:nvSpPr>
        <p:spPr>
          <a:xfrm>
            <a:off x="8517870" y="1457165"/>
            <a:ext cx="1561993" cy="276999"/>
          </a:xfrm>
          <a:prstGeom prst="rect">
            <a:avLst/>
          </a:prstGeom>
          <a:noFill/>
        </p:spPr>
        <p:txBody>
          <a:bodyPr wrap="square" rtlCol="0">
            <a:spAutoFit/>
          </a:bodyPr>
          <a:lstStyle/>
          <a:p>
            <a:r>
              <a:rPr lang="en-CA" sz="1200" dirty="0"/>
              <a:t>Landlord Home</a:t>
            </a:r>
          </a:p>
        </p:txBody>
      </p:sp>
      <p:sp>
        <p:nvSpPr>
          <p:cNvPr id="22" name="Footer Placeholder 6">
            <a:extLst>
              <a:ext uri="{FF2B5EF4-FFF2-40B4-BE49-F238E27FC236}">
                <a16:creationId xmlns:a16="http://schemas.microsoft.com/office/drawing/2014/main" id="{EF7C7122-591E-4B01-A458-BD9FD85BAF01}"/>
              </a:ext>
            </a:extLst>
          </p:cNvPr>
          <p:cNvSpPr>
            <a:spLocks noGrp="1"/>
          </p:cNvSpPr>
          <p:nvPr>
            <p:ph type="ftr" sz="quarter" idx="11"/>
          </p:nvPr>
        </p:nvSpPr>
        <p:spPr>
          <a:xfrm>
            <a:off x="2301470" y="6334639"/>
            <a:ext cx="6558735" cy="365125"/>
          </a:xfrm>
        </p:spPr>
        <p:txBody>
          <a:bodyPr/>
          <a:lstStyle/>
          <a:p>
            <a:r>
              <a:rPr lang="fr-FR" dirty="0">
                <a:solidFill>
                  <a:schemeClr val="bg1">
                    <a:lumMod val="50000"/>
                  </a:schemeClr>
                </a:solidFill>
              </a:rPr>
              <a:t>MAD-317 (Team 4) 		  CEGEP(Montréal)              Navya</a:t>
            </a:r>
            <a:endParaRPr lang="en-US" dirty="0">
              <a:solidFill>
                <a:schemeClr val="bg1">
                  <a:lumMod val="50000"/>
                </a:schemeClr>
              </a:solidFill>
            </a:endParaRPr>
          </a:p>
        </p:txBody>
      </p:sp>
    </p:spTree>
    <p:extLst>
      <p:ext uri="{BB962C8B-B14F-4D97-AF65-F5344CB8AC3E}">
        <p14:creationId xmlns:p14="http://schemas.microsoft.com/office/powerpoint/2010/main" val="1875832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0CE40DC-5723-449B-A365-A61D8C262E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3"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pic>
        <p:nvPicPr>
          <p:cNvPr id="4" name="Picture 3" descr="A picture containing object, light, track, hanging&#10;&#10;Description automatically generated">
            <a:extLst>
              <a:ext uri="{FF2B5EF4-FFF2-40B4-BE49-F238E27FC236}">
                <a16:creationId xmlns:a16="http://schemas.microsoft.com/office/drawing/2014/main" id="{A7B43422-EA99-4BBA-97B1-6A032877C469}"/>
              </a:ext>
            </a:extLst>
          </p:cNvPr>
          <p:cNvPicPr>
            <a:picLocks noChangeAspect="1"/>
          </p:cNvPicPr>
          <p:nvPr/>
        </p:nvPicPr>
        <p:blipFill rotWithShape="1">
          <a:blip r:embed="rId2"/>
          <a:srcRect l="25"/>
          <a:stretch/>
        </p:blipFill>
        <p:spPr>
          <a:xfrm>
            <a:off x="0" y="10"/>
            <a:ext cx="12188952" cy="6857990"/>
          </a:xfrm>
          <a:prstGeom prst="rect">
            <a:avLst/>
          </a:prstGeom>
          <a:solidFill>
            <a:srgbClr val="66FFFF"/>
          </a:solidFill>
        </p:spPr>
      </p:pic>
      <p:sp>
        <p:nvSpPr>
          <p:cNvPr id="11" name="Freeform: Shape 10">
            <a:extLst>
              <a:ext uri="{FF2B5EF4-FFF2-40B4-BE49-F238E27FC236}">
                <a16:creationId xmlns:a16="http://schemas.microsoft.com/office/drawing/2014/main" id="{28207E96-6DFF-4119-B2EA-3299067D2F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42598" y="0"/>
            <a:ext cx="10189600" cy="6858000"/>
          </a:xfrm>
          <a:custGeom>
            <a:avLst/>
            <a:gdLst>
              <a:gd name="connsiteX0" fmla="*/ 8513625 w 10189600"/>
              <a:gd name="connsiteY0" fmla="*/ 0 h 6858000"/>
              <a:gd name="connsiteX1" fmla="*/ 1434689 w 10189600"/>
              <a:gd name="connsiteY1" fmla="*/ 0 h 6858000"/>
              <a:gd name="connsiteX2" fmla="*/ 1271976 w 10189600"/>
              <a:gd name="connsiteY2" fmla="*/ 160651 h 6858000"/>
              <a:gd name="connsiteX3" fmla="*/ 0 w 10189600"/>
              <a:gd name="connsiteY3" fmla="*/ 3879329 h 6858000"/>
              <a:gd name="connsiteX4" fmla="*/ 1565101 w 10189600"/>
              <a:gd name="connsiteY4" fmla="*/ 6659296 h 6858000"/>
              <a:gd name="connsiteX5" fmla="*/ 1789426 w 10189600"/>
              <a:gd name="connsiteY5" fmla="*/ 6858000 h 6858000"/>
              <a:gd name="connsiteX6" fmla="*/ 8868328 w 10189600"/>
              <a:gd name="connsiteY6" fmla="*/ 6858000 h 6858000"/>
              <a:gd name="connsiteX7" fmla="*/ 8925683 w 10189600"/>
              <a:gd name="connsiteY7" fmla="*/ 6804604 h 6858000"/>
              <a:gd name="connsiteX8" fmla="*/ 10189600 w 10189600"/>
              <a:gd name="connsiteY8" fmla="*/ 4217082 h 6858000"/>
              <a:gd name="connsiteX9" fmla="*/ 8536469 w 10189600"/>
              <a:gd name="connsiteY9" fmla="*/ 1746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189600" h="6858000">
                <a:moveTo>
                  <a:pt x="8513625" y="0"/>
                </a:moveTo>
                <a:lnTo>
                  <a:pt x="1434689" y="0"/>
                </a:lnTo>
                <a:lnTo>
                  <a:pt x="1271976" y="160651"/>
                </a:lnTo>
                <a:cubicBezTo>
                  <a:pt x="451613" y="1030749"/>
                  <a:pt x="0" y="2373165"/>
                  <a:pt x="0" y="3879329"/>
                </a:cubicBezTo>
                <a:cubicBezTo>
                  <a:pt x="0" y="5207145"/>
                  <a:pt x="731040" y="5919527"/>
                  <a:pt x="1565101" y="6659296"/>
                </a:cubicBezTo>
                <a:lnTo>
                  <a:pt x="1789426" y="6858000"/>
                </a:lnTo>
                <a:lnTo>
                  <a:pt x="8868328" y="6858000"/>
                </a:lnTo>
                <a:lnTo>
                  <a:pt x="8925683" y="6804604"/>
                </a:lnTo>
                <a:cubicBezTo>
                  <a:pt x="9627437" y="6132444"/>
                  <a:pt x="10189600" y="5418356"/>
                  <a:pt x="10189600" y="4217082"/>
                </a:cubicBezTo>
                <a:cubicBezTo>
                  <a:pt x="10189600" y="2437327"/>
                  <a:pt x="9597144" y="878708"/>
                  <a:pt x="8536469" y="17461"/>
                </a:cubicBezTo>
                <a:close/>
              </a:path>
            </a:pathLst>
          </a:cu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Freeform: Shape 12">
            <a:extLst>
              <a:ext uri="{FF2B5EF4-FFF2-40B4-BE49-F238E27FC236}">
                <a16:creationId xmlns:a16="http://schemas.microsoft.com/office/drawing/2014/main" id="{9E223C86-12C5-4A60-A21A-D7FC75EFC6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57813" y="0"/>
            <a:ext cx="1323453" cy="6858000"/>
          </a:xfrm>
          <a:custGeom>
            <a:avLst/>
            <a:gdLst>
              <a:gd name="connsiteX0" fmla="*/ 28443 w 1323453"/>
              <a:gd name="connsiteY0" fmla="*/ 0 h 6858000"/>
              <a:gd name="connsiteX1" fmla="*/ 10519 w 1323453"/>
              <a:gd name="connsiteY1" fmla="*/ 0 h 6858000"/>
              <a:gd name="connsiteX2" fmla="*/ 37377 w 1323453"/>
              <a:gd name="connsiteY2" fmla="*/ 27367 h 6858000"/>
              <a:gd name="connsiteX3" fmla="*/ 1297455 w 1323453"/>
              <a:gd name="connsiteY3" fmla="*/ 4282319 h 6858000"/>
              <a:gd name="connsiteX4" fmla="*/ 248584 w 1323453"/>
              <a:gd name="connsiteY4" fmla="*/ 6615157 h 6858000"/>
              <a:gd name="connsiteX5" fmla="*/ 0 w 1323453"/>
              <a:gd name="connsiteY5" fmla="*/ 6858000 h 6858000"/>
              <a:gd name="connsiteX6" fmla="*/ 19869 w 1323453"/>
              <a:gd name="connsiteY6" fmla="*/ 6858000 h 6858000"/>
              <a:gd name="connsiteX7" fmla="*/ 267461 w 1323453"/>
              <a:gd name="connsiteY7" fmla="*/ 6616128 h 6858000"/>
              <a:gd name="connsiteX8" fmla="*/ 1316330 w 1323453"/>
              <a:gd name="connsiteY8" fmla="*/ 4283289 h 6858000"/>
              <a:gd name="connsiteX9" fmla="*/ 56253 w 1323453"/>
              <a:gd name="connsiteY9" fmla="*/ 2833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23453" h="6858000">
                <a:moveTo>
                  <a:pt x="28443" y="0"/>
                </a:moveTo>
                <a:lnTo>
                  <a:pt x="10519" y="0"/>
                </a:lnTo>
                <a:lnTo>
                  <a:pt x="37377" y="27367"/>
                </a:lnTo>
                <a:cubicBezTo>
                  <a:pt x="919519" y="995374"/>
                  <a:pt x="1367465" y="2551123"/>
                  <a:pt x="1297455" y="4282319"/>
                </a:cubicBezTo>
                <a:cubicBezTo>
                  <a:pt x="1254252" y="5350659"/>
                  <a:pt x="821705" y="6026831"/>
                  <a:pt x="248584" y="6615157"/>
                </a:cubicBezTo>
                <a:lnTo>
                  <a:pt x="0" y="6858000"/>
                </a:lnTo>
                <a:lnTo>
                  <a:pt x="19869" y="6858000"/>
                </a:lnTo>
                <a:lnTo>
                  <a:pt x="267461" y="6616128"/>
                </a:lnTo>
                <a:cubicBezTo>
                  <a:pt x="840581" y="6027802"/>
                  <a:pt x="1273128" y="5351630"/>
                  <a:pt x="1316330" y="4283289"/>
                </a:cubicBezTo>
                <a:cubicBezTo>
                  <a:pt x="1386340" y="2552094"/>
                  <a:pt x="938396" y="996343"/>
                  <a:pt x="56253" y="2833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5" name="Freeform: Shape 14">
            <a:extLst>
              <a:ext uri="{FF2B5EF4-FFF2-40B4-BE49-F238E27FC236}">
                <a16:creationId xmlns:a16="http://schemas.microsoft.com/office/drawing/2014/main" id="{FA573AF0-3C0B-4895-A7A6-F41B032115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8645" y="0"/>
            <a:ext cx="1561993" cy="6858000"/>
          </a:xfrm>
          <a:custGeom>
            <a:avLst/>
            <a:gdLst>
              <a:gd name="connsiteX0" fmla="*/ 1544228 w 1561993"/>
              <a:gd name="connsiteY0" fmla="*/ 0 h 6858000"/>
              <a:gd name="connsiteX1" fmla="*/ 1561993 w 1561993"/>
              <a:gd name="connsiteY1" fmla="*/ 0 h 6858000"/>
              <a:gd name="connsiteX2" fmla="*/ 1540943 w 1561993"/>
              <a:gd name="connsiteY2" fmla="*/ 17040 h 6858000"/>
              <a:gd name="connsiteX3" fmla="*/ 17765 w 1561993"/>
              <a:gd name="connsiteY3" fmla="*/ 4115040 h 6858000"/>
              <a:gd name="connsiteX4" fmla="*/ 1142901 w 1561993"/>
              <a:gd name="connsiteY4" fmla="*/ 6599739 h 6858000"/>
              <a:gd name="connsiteX5" fmla="*/ 1403744 w 1561993"/>
              <a:gd name="connsiteY5" fmla="*/ 6858000 h 6858000"/>
              <a:gd name="connsiteX6" fmla="*/ 1385980 w 1561993"/>
              <a:gd name="connsiteY6" fmla="*/ 6858000 h 6858000"/>
              <a:gd name="connsiteX7" fmla="*/ 1125137 w 1561993"/>
              <a:gd name="connsiteY7" fmla="*/ 6599739 h 6858000"/>
              <a:gd name="connsiteX8" fmla="*/ 0 w 1561993"/>
              <a:gd name="connsiteY8" fmla="*/ 4115040 h 6858000"/>
              <a:gd name="connsiteX9" fmla="*/ 1523178 w 1561993"/>
              <a:gd name="connsiteY9" fmla="*/ 1704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61993" h="6858000">
                <a:moveTo>
                  <a:pt x="1544228" y="0"/>
                </a:moveTo>
                <a:lnTo>
                  <a:pt x="1561993" y="0"/>
                </a:lnTo>
                <a:lnTo>
                  <a:pt x="1540943" y="17040"/>
                </a:lnTo>
                <a:cubicBezTo>
                  <a:pt x="563647" y="857447"/>
                  <a:pt x="17765" y="2378351"/>
                  <a:pt x="17765" y="4115040"/>
                </a:cubicBezTo>
                <a:cubicBezTo>
                  <a:pt x="17765" y="5263323"/>
                  <a:pt x="514810" y="5955416"/>
                  <a:pt x="1142901" y="6599739"/>
                </a:cubicBezTo>
                <a:lnTo>
                  <a:pt x="1403744" y="6858000"/>
                </a:lnTo>
                <a:lnTo>
                  <a:pt x="1385980" y="6858000"/>
                </a:lnTo>
                <a:lnTo>
                  <a:pt x="1125137" y="6599739"/>
                </a:lnTo>
                <a:cubicBezTo>
                  <a:pt x="497046" y="5955416"/>
                  <a:pt x="0" y="5263323"/>
                  <a:pt x="0" y="4115040"/>
                </a:cubicBezTo>
                <a:cubicBezTo>
                  <a:pt x="0" y="2378351"/>
                  <a:pt x="545882" y="857447"/>
                  <a:pt x="1523178" y="17040"/>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Shape 16">
            <a:extLst>
              <a:ext uri="{FF2B5EF4-FFF2-40B4-BE49-F238E27FC236}">
                <a16:creationId xmlns:a16="http://schemas.microsoft.com/office/drawing/2014/main" id="{62442AC3-A9B0-4865-8A8A-1504FFC6E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434283" y="0"/>
            <a:ext cx="1904278" cy="6858000"/>
          </a:xfrm>
          <a:custGeom>
            <a:avLst/>
            <a:gdLst>
              <a:gd name="connsiteX0" fmla="*/ 624262 w 1775065"/>
              <a:gd name="connsiteY0" fmla="*/ 0 h 6858000"/>
              <a:gd name="connsiteX1" fmla="*/ 642233 w 1775065"/>
              <a:gd name="connsiteY1" fmla="*/ 0 h 6858000"/>
              <a:gd name="connsiteX2" fmla="*/ 673003 w 1775065"/>
              <a:gd name="connsiteY2" fmla="*/ 35111 h 6858000"/>
              <a:gd name="connsiteX3" fmla="*/ 1767974 w 1775065"/>
              <a:gd name="connsiteY3" fmla="*/ 3968278 h 6858000"/>
              <a:gd name="connsiteX4" fmla="*/ 115603 w 1775065"/>
              <a:gd name="connsiteY4" fmla="*/ 6776131 h 6858000"/>
              <a:gd name="connsiteX5" fmla="*/ 19890 w 1775065"/>
              <a:gd name="connsiteY5" fmla="*/ 6858000 h 6858000"/>
              <a:gd name="connsiteX6" fmla="*/ 0 w 1775065"/>
              <a:gd name="connsiteY6" fmla="*/ 6858000 h 6858000"/>
              <a:gd name="connsiteX7" fmla="*/ 96809 w 1775065"/>
              <a:gd name="connsiteY7" fmla="*/ 6775193 h 6858000"/>
              <a:gd name="connsiteX8" fmla="*/ 1749182 w 1775065"/>
              <a:gd name="connsiteY8" fmla="*/ 3967340 h 6858000"/>
              <a:gd name="connsiteX9" fmla="*/ 654209 w 1775065"/>
              <a:gd name="connsiteY9" fmla="*/ 3417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75065" h="6858000">
                <a:moveTo>
                  <a:pt x="624262" y="0"/>
                </a:moveTo>
                <a:lnTo>
                  <a:pt x="642233" y="0"/>
                </a:lnTo>
                <a:lnTo>
                  <a:pt x="673003" y="35111"/>
                </a:lnTo>
                <a:cubicBezTo>
                  <a:pt x="1445427" y="977982"/>
                  <a:pt x="1833320" y="2398562"/>
                  <a:pt x="1767974" y="3968278"/>
                </a:cubicBezTo>
                <a:cubicBezTo>
                  <a:pt x="1710622" y="5345972"/>
                  <a:pt x="964135" y="6049363"/>
                  <a:pt x="115603" y="6776131"/>
                </a:cubicBezTo>
                <a:lnTo>
                  <a:pt x="19890" y="6858000"/>
                </a:lnTo>
                <a:lnTo>
                  <a:pt x="0" y="6858000"/>
                </a:lnTo>
                <a:lnTo>
                  <a:pt x="96809" y="6775193"/>
                </a:lnTo>
                <a:cubicBezTo>
                  <a:pt x="945341" y="6048424"/>
                  <a:pt x="1691828" y="5345034"/>
                  <a:pt x="1749182" y="3967340"/>
                </a:cubicBezTo>
                <a:cubicBezTo>
                  <a:pt x="1814528" y="2397623"/>
                  <a:pt x="1426634" y="977044"/>
                  <a:pt x="654209" y="34172"/>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9" name="Freeform: Shape 18">
            <a:extLst>
              <a:ext uri="{FF2B5EF4-FFF2-40B4-BE49-F238E27FC236}">
                <a16:creationId xmlns:a16="http://schemas.microsoft.com/office/drawing/2014/main" id="{68451DCE-129E-43B6-BA50-3C8339E461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89577" y="0"/>
            <a:ext cx="1825312" cy="6858000"/>
          </a:xfrm>
          <a:custGeom>
            <a:avLst/>
            <a:gdLst>
              <a:gd name="connsiteX0" fmla="*/ 516683 w 1825312"/>
              <a:gd name="connsiteY0" fmla="*/ 0 h 6858000"/>
              <a:gd name="connsiteX1" fmla="*/ 541088 w 1825312"/>
              <a:gd name="connsiteY1" fmla="*/ 0 h 6858000"/>
              <a:gd name="connsiteX2" fmla="*/ 626170 w 1825312"/>
              <a:gd name="connsiteY2" fmla="*/ 99144 h 6858000"/>
              <a:gd name="connsiteX3" fmla="*/ 1825312 w 1825312"/>
              <a:gd name="connsiteY3" fmla="*/ 3859833 h 6858000"/>
              <a:gd name="connsiteX4" fmla="*/ 279633 w 1825312"/>
              <a:gd name="connsiteY4" fmla="*/ 6651338 h 6858000"/>
              <a:gd name="connsiteX5" fmla="*/ 24403 w 1825312"/>
              <a:gd name="connsiteY5" fmla="*/ 6858000 h 6858000"/>
              <a:gd name="connsiteX6" fmla="*/ 0 w 1825312"/>
              <a:gd name="connsiteY6" fmla="*/ 6858000 h 6858000"/>
              <a:gd name="connsiteX7" fmla="*/ 255230 w 1825312"/>
              <a:gd name="connsiteY7" fmla="*/ 6651338 h 6858000"/>
              <a:gd name="connsiteX8" fmla="*/ 1800907 w 1825312"/>
              <a:gd name="connsiteY8" fmla="*/ 3859833 h 6858000"/>
              <a:gd name="connsiteX9" fmla="*/ 601765 w 1825312"/>
              <a:gd name="connsiteY9" fmla="*/ 9914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25312" h="6858000">
                <a:moveTo>
                  <a:pt x="516683" y="0"/>
                </a:moveTo>
                <a:lnTo>
                  <a:pt x="541088" y="0"/>
                </a:lnTo>
                <a:lnTo>
                  <a:pt x="626170" y="99144"/>
                </a:lnTo>
                <a:cubicBezTo>
                  <a:pt x="1403484" y="1069501"/>
                  <a:pt x="1825312" y="2396484"/>
                  <a:pt x="1825312" y="3859833"/>
                </a:cubicBezTo>
                <a:cubicBezTo>
                  <a:pt x="1825312" y="5149904"/>
                  <a:pt x="1142485" y="5927455"/>
                  <a:pt x="279633" y="6651338"/>
                </a:cubicBezTo>
                <a:lnTo>
                  <a:pt x="24403" y="6858000"/>
                </a:lnTo>
                <a:lnTo>
                  <a:pt x="0" y="6858000"/>
                </a:lnTo>
                <a:lnTo>
                  <a:pt x="255230" y="6651338"/>
                </a:lnTo>
                <a:cubicBezTo>
                  <a:pt x="1118082" y="5927455"/>
                  <a:pt x="1800907" y="5149904"/>
                  <a:pt x="1800907" y="3859833"/>
                </a:cubicBezTo>
                <a:cubicBezTo>
                  <a:pt x="1800907" y="2396484"/>
                  <a:pt x="1379079" y="1069501"/>
                  <a:pt x="601765" y="9914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2" name="Picture 11">
            <a:extLst>
              <a:ext uri="{FF2B5EF4-FFF2-40B4-BE49-F238E27FC236}">
                <a16:creationId xmlns:a16="http://schemas.microsoft.com/office/drawing/2014/main" id="{601D7E64-627E-4D3E-9AF2-74B77E638C6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597860" y="1466939"/>
            <a:ext cx="2310762" cy="4326261"/>
          </a:xfrm>
          <a:prstGeom prst="rect">
            <a:avLst/>
          </a:prstGeom>
        </p:spPr>
      </p:pic>
      <p:pic>
        <p:nvPicPr>
          <p:cNvPr id="14" name="Picture 13">
            <a:extLst>
              <a:ext uri="{FF2B5EF4-FFF2-40B4-BE49-F238E27FC236}">
                <a16:creationId xmlns:a16="http://schemas.microsoft.com/office/drawing/2014/main" id="{E62AD470-07FA-4C1F-B103-9EFA408867A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555060" y="1466939"/>
            <a:ext cx="2287010" cy="4326262"/>
          </a:xfrm>
          <a:prstGeom prst="rect">
            <a:avLst/>
          </a:prstGeom>
        </p:spPr>
      </p:pic>
      <p:pic>
        <p:nvPicPr>
          <p:cNvPr id="16" name="Picture 15">
            <a:extLst>
              <a:ext uri="{FF2B5EF4-FFF2-40B4-BE49-F238E27FC236}">
                <a16:creationId xmlns:a16="http://schemas.microsoft.com/office/drawing/2014/main" id="{21D194DD-0677-4A2F-9C20-EE12A3D80313}"/>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7638570" y="1466939"/>
            <a:ext cx="2299391" cy="4326262"/>
          </a:xfrm>
          <a:prstGeom prst="rect">
            <a:avLst/>
          </a:prstGeom>
        </p:spPr>
      </p:pic>
      <p:sp>
        <p:nvSpPr>
          <p:cNvPr id="18" name="Footer Placeholder 6">
            <a:extLst>
              <a:ext uri="{FF2B5EF4-FFF2-40B4-BE49-F238E27FC236}">
                <a16:creationId xmlns:a16="http://schemas.microsoft.com/office/drawing/2014/main" id="{F67FFF92-D03F-482A-830E-61B82E46EB9C}"/>
              </a:ext>
            </a:extLst>
          </p:cNvPr>
          <p:cNvSpPr>
            <a:spLocks noGrp="1"/>
          </p:cNvSpPr>
          <p:nvPr>
            <p:ph type="ftr" sz="quarter" idx="11"/>
          </p:nvPr>
        </p:nvSpPr>
        <p:spPr>
          <a:xfrm>
            <a:off x="2301470" y="6334639"/>
            <a:ext cx="6764435" cy="365125"/>
          </a:xfrm>
        </p:spPr>
        <p:txBody>
          <a:bodyPr/>
          <a:lstStyle/>
          <a:p>
            <a:r>
              <a:rPr lang="fr-FR" dirty="0">
                <a:solidFill>
                  <a:schemeClr val="bg1">
                    <a:lumMod val="50000"/>
                  </a:schemeClr>
                </a:solidFill>
              </a:rPr>
              <a:t>MAD-317 (Team 4) 		        CEGEP(Montréal)             Navya</a:t>
            </a:r>
            <a:endParaRPr lang="en-US" dirty="0">
              <a:solidFill>
                <a:schemeClr val="bg1">
                  <a:lumMod val="50000"/>
                </a:schemeClr>
              </a:solidFill>
            </a:endParaRPr>
          </a:p>
        </p:txBody>
      </p:sp>
    </p:spTree>
    <p:extLst>
      <p:ext uri="{BB962C8B-B14F-4D97-AF65-F5344CB8AC3E}">
        <p14:creationId xmlns:p14="http://schemas.microsoft.com/office/powerpoint/2010/main" val="1917596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0CE40DC-5723-449B-A365-A61D8C262E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3"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pic>
        <p:nvPicPr>
          <p:cNvPr id="4" name="Picture 3" descr="A picture containing object, light, track, hanging&#10;&#10;Description automatically generated">
            <a:extLst>
              <a:ext uri="{FF2B5EF4-FFF2-40B4-BE49-F238E27FC236}">
                <a16:creationId xmlns:a16="http://schemas.microsoft.com/office/drawing/2014/main" id="{1D97689C-D60A-4D2D-B58C-36A88943043D}"/>
              </a:ext>
            </a:extLst>
          </p:cNvPr>
          <p:cNvPicPr>
            <a:picLocks noChangeAspect="1"/>
          </p:cNvPicPr>
          <p:nvPr/>
        </p:nvPicPr>
        <p:blipFill rotWithShape="1">
          <a:blip r:embed="rId2"/>
          <a:srcRect l="25"/>
          <a:stretch/>
        </p:blipFill>
        <p:spPr>
          <a:xfrm>
            <a:off x="0" y="10"/>
            <a:ext cx="12188952" cy="6857990"/>
          </a:xfrm>
          <a:prstGeom prst="rect">
            <a:avLst/>
          </a:prstGeom>
          <a:solidFill>
            <a:srgbClr val="66FFFF"/>
          </a:solidFill>
        </p:spPr>
      </p:pic>
      <p:sp>
        <p:nvSpPr>
          <p:cNvPr id="11" name="Freeform: Shape 10">
            <a:extLst>
              <a:ext uri="{FF2B5EF4-FFF2-40B4-BE49-F238E27FC236}">
                <a16:creationId xmlns:a16="http://schemas.microsoft.com/office/drawing/2014/main" id="{28207E96-6DFF-4119-B2EA-3299067D2F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42598" y="0"/>
            <a:ext cx="10189600" cy="6858000"/>
          </a:xfrm>
          <a:custGeom>
            <a:avLst/>
            <a:gdLst>
              <a:gd name="connsiteX0" fmla="*/ 8513625 w 10189600"/>
              <a:gd name="connsiteY0" fmla="*/ 0 h 6858000"/>
              <a:gd name="connsiteX1" fmla="*/ 1434689 w 10189600"/>
              <a:gd name="connsiteY1" fmla="*/ 0 h 6858000"/>
              <a:gd name="connsiteX2" fmla="*/ 1271976 w 10189600"/>
              <a:gd name="connsiteY2" fmla="*/ 160651 h 6858000"/>
              <a:gd name="connsiteX3" fmla="*/ 0 w 10189600"/>
              <a:gd name="connsiteY3" fmla="*/ 3879329 h 6858000"/>
              <a:gd name="connsiteX4" fmla="*/ 1565101 w 10189600"/>
              <a:gd name="connsiteY4" fmla="*/ 6659296 h 6858000"/>
              <a:gd name="connsiteX5" fmla="*/ 1789426 w 10189600"/>
              <a:gd name="connsiteY5" fmla="*/ 6858000 h 6858000"/>
              <a:gd name="connsiteX6" fmla="*/ 8868328 w 10189600"/>
              <a:gd name="connsiteY6" fmla="*/ 6858000 h 6858000"/>
              <a:gd name="connsiteX7" fmla="*/ 8925683 w 10189600"/>
              <a:gd name="connsiteY7" fmla="*/ 6804604 h 6858000"/>
              <a:gd name="connsiteX8" fmla="*/ 10189600 w 10189600"/>
              <a:gd name="connsiteY8" fmla="*/ 4217082 h 6858000"/>
              <a:gd name="connsiteX9" fmla="*/ 8536469 w 10189600"/>
              <a:gd name="connsiteY9" fmla="*/ 1746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189600" h="6858000">
                <a:moveTo>
                  <a:pt x="8513625" y="0"/>
                </a:moveTo>
                <a:lnTo>
                  <a:pt x="1434689" y="0"/>
                </a:lnTo>
                <a:lnTo>
                  <a:pt x="1271976" y="160651"/>
                </a:lnTo>
                <a:cubicBezTo>
                  <a:pt x="451613" y="1030749"/>
                  <a:pt x="0" y="2373165"/>
                  <a:pt x="0" y="3879329"/>
                </a:cubicBezTo>
                <a:cubicBezTo>
                  <a:pt x="0" y="5207145"/>
                  <a:pt x="731040" y="5919527"/>
                  <a:pt x="1565101" y="6659296"/>
                </a:cubicBezTo>
                <a:lnTo>
                  <a:pt x="1789426" y="6858000"/>
                </a:lnTo>
                <a:lnTo>
                  <a:pt x="8868328" y="6858000"/>
                </a:lnTo>
                <a:lnTo>
                  <a:pt x="8925683" y="6804604"/>
                </a:lnTo>
                <a:cubicBezTo>
                  <a:pt x="9627437" y="6132444"/>
                  <a:pt x="10189600" y="5418356"/>
                  <a:pt x="10189600" y="4217082"/>
                </a:cubicBezTo>
                <a:cubicBezTo>
                  <a:pt x="10189600" y="2437327"/>
                  <a:pt x="9597144" y="878708"/>
                  <a:pt x="8536469" y="17461"/>
                </a:cubicBezTo>
                <a:close/>
              </a:path>
            </a:pathLst>
          </a:cu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Freeform: Shape 12">
            <a:extLst>
              <a:ext uri="{FF2B5EF4-FFF2-40B4-BE49-F238E27FC236}">
                <a16:creationId xmlns:a16="http://schemas.microsoft.com/office/drawing/2014/main" id="{9E223C86-12C5-4A60-A21A-D7FC75EFC6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57813" y="0"/>
            <a:ext cx="1323453" cy="6858000"/>
          </a:xfrm>
          <a:custGeom>
            <a:avLst/>
            <a:gdLst>
              <a:gd name="connsiteX0" fmla="*/ 28443 w 1323453"/>
              <a:gd name="connsiteY0" fmla="*/ 0 h 6858000"/>
              <a:gd name="connsiteX1" fmla="*/ 10519 w 1323453"/>
              <a:gd name="connsiteY1" fmla="*/ 0 h 6858000"/>
              <a:gd name="connsiteX2" fmla="*/ 37377 w 1323453"/>
              <a:gd name="connsiteY2" fmla="*/ 27367 h 6858000"/>
              <a:gd name="connsiteX3" fmla="*/ 1297455 w 1323453"/>
              <a:gd name="connsiteY3" fmla="*/ 4282319 h 6858000"/>
              <a:gd name="connsiteX4" fmla="*/ 248584 w 1323453"/>
              <a:gd name="connsiteY4" fmla="*/ 6615157 h 6858000"/>
              <a:gd name="connsiteX5" fmla="*/ 0 w 1323453"/>
              <a:gd name="connsiteY5" fmla="*/ 6858000 h 6858000"/>
              <a:gd name="connsiteX6" fmla="*/ 19869 w 1323453"/>
              <a:gd name="connsiteY6" fmla="*/ 6858000 h 6858000"/>
              <a:gd name="connsiteX7" fmla="*/ 267461 w 1323453"/>
              <a:gd name="connsiteY7" fmla="*/ 6616128 h 6858000"/>
              <a:gd name="connsiteX8" fmla="*/ 1316330 w 1323453"/>
              <a:gd name="connsiteY8" fmla="*/ 4283289 h 6858000"/>
              <a:gd name="connsiteX9" fmla="*/ 56253 w 1323453"/>
              <a:gd name="connsiteY9" fmla="*/ 2833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23453" h="6858000">
                <a:moveTo>
                  <a:pt x="28443" y="0"/>
                </a:moveTo>
                <a:lnTo>
                  <a:pt x="10519" y="0"/>
                </a:lnTo>
                <a:lnTo>
                  <a:pt x="37377" y="27367"/>
                </a:lnTo>
                <a:cubicBezTo>
                  <a:pt x="919519" y="995374"/>
                  <a:pt x="1367465" y="2551123"/>
                  <a:pt x="1297455" y="4282319"/>
                </a:cubicBezTo>
                <a:cubicBezTo>
                  <a:pt x="1254252" y="5350659"/>
                  <a:pt x="821705" y="6026831"/>
                  <a:pt x="248584" y="6615157"/>
                </a:cubicBezTo>
                <a:lnTo>
                  <a:pt x="0" y="6858000"/>
                </a:lnTo>
                <a:lnTo>
                  <a:pt x="19869" y="6858000"/>
                </a:lnTo>
                <a:lnTo>
                  <a:pt x="267461" y="6616128"/>
                </a:lnTo>
                <a:cubicBezTo>
                  <a:pt x="840581" y="6027802"/>
                  <a:pt x="1273128" y="5351630"/>
                  <a:pt x="1316330" y="4283289"/>
                </a:cubicBezTo>
                <a:cubicBezTo>
                  <a:pt x="1386340" y="2552094"/>
                  <a:pt x="938396" y="996343"/>
                  <a:pt x="56253" y="2833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5" name="Freeform: Shape 14">
            <a:extLst>
              <a:ext uri="{FF2B5EF4-FFF2-40B4-BE49-F238E27FC236}">
                <a16:creationId xmlns:a16="http://schemas.microsoft.com/office/drawing/2014/main" id="{FA573AF0-3C0B-4895-A7A6-F41B032115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8645" y="0"/>
            <a:ext cx="1561993" cy="6858000"/>
          </a:xfrm>
          <a:custGeom>
            <a:avLst/>
            <a:gdLst>
              <a:gd name="connsiteX0" fmla="*/ 1544228 w 1561993"/>
              <a:gd name="connsiteY0" fmla="*/ 0 h 6858000"/>
              <a:gd name="connsiteX1" fmla="*/ 1561993 w 1561993"/>
              <a:gd name="connsiteY1" fmla="*/ 0 h 6858000"/>
              <a:gd name="connsiteX2" fmla="*/ 1540943 w 1561993"/>
              <a:gd name="connsiteY2" fmla="*/ 17040 h 6858000"/>
              <a:gd name="connsiteX3" fmla="*/ 17765 w 1561993"/>
              <a:gd name="connsiteY3" fmla="*/ 4115040 h 6858000"/>
              <a:gd name="connsiteX4" fmla="*/ 1142901 w 1561993"/>
              <a:gd name="connsiteY4" fmla="*/ 6599739 h 6858000"/>
              <a:gd name="connsiteX5" fmla="*/ 1403744 w 1561993"/>
              <a:gd name="connsiteY5" fmla="*/ 6858000 h 6858000"/>
              <a:gd name="connsiteX6" fmla="*/ 1385980 w 1561993"/>
              <a:gd name="connsiteY6" fmla="*/ 6858000 h 6858000"/>
              <a:gd name="connsiteX7" fmla="*/ 1125137 w 1561993"/>
              <a:gd name="connsiteY7" fmla="*/ 6599739 h 6858000"/>
              <a:gd name="connsiteX8" fmla="*/ 0 w 1561993"/>
              <a:gd name="connsiteY8" fmla="*/ 4115040 h 6858000"/>
              <a:gd name="connsiteX9" fmla="*/ 1523178 w 1561993"/>
              <a:gd name="connsiteY9" fmla="*/ 1704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61993" h="6858000">
                <a:moveTo>
                  <a:pt x="1544228" y="0"/>
                </a:moveTo>
                <a:lnTo>
                  <a:pt x="1561993" y="0"/>
                </a:lnTo>
                <a:lnTo>
                  <a:pt x="1540943" y="17040"/>
                </a:lnTo>
                <a:cubicBezTo>
                  <a:pt x="563647" y="857447"/>
                  <a:pt x="17765" y="2378351"/>
                  <a:pt x="17765" y="4115040"/>
                </a:cubicBezTo>
                <a:cubicBezTo>
                  <a:pt x="17765" y="5263323"/>
                  <a:pt x="514810" y="5955416"/>
                  <a:pt x="1142901" y="6599739"/>
                </a:cubicBezTo>
                <a:lnTo>
                  <a:pt x="1403744" y="6858000"/>
                </a:lnTo>
                <a:lnTo>
                  <a:pt x="1385980" y="6858000"/>
                </a:lnTo>
                <a:lnTo>
                  <a:pt x="1125137" y="6599739"/>
                </a:lnTo>
                <a:cubicBezTo>
                  <a:pt x="497046" y="5955416"/>
                  <a:pt x="0" y="5263323"/>
                  <a:pt x="0" y="4115040"/>
                </a:cubicBezTo>
                <a:cubicBezTo>
                  <a:pt x="0" y="2378351"/>
                  <a:pt x="545882" y="857447"/>
                  <a:pt x="1523178" y="17040"/>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Shape 16">
            <a:extLst>
              <a:ext uri="{FF2B5EF4-FFF2-40B4-BE49-F238E27FC236}">
                <a16:creationId xmlns:a16="http://schemas.microsoft.com/office/drawing/2014/main" id="{62442AC3-A9B0-4865-8A8A-1504FFC6E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434283" y="0"/>
            <a:ext cx="1904278" cy="6858000"/>
          </a:xfrm>
          <a:custGeom>
            <a:avLst/>
            <a:gdLst>
              <a:gd name="connsiteX0" fmla="*/ 624262 w 1775065"/>
              <a:gd name="connsiteY0" fmla="*/ 0 h 6858000"/>
              <a:gd name="connsiteX1" fmla="*/ 642233 w 1775065"/>
              <a:gd name="connsiteY1" fmla="*/ 0 h 6858000"/>
              <a:gd name="connsiteX2" fmla="*/ 673003 w 1775065"/>
              <a:gd name="connsiteY2" fmla="*/ 35111 h 6858000"/>
              <a:gd name="connsiteX3" fmla="*/ 1767974 w 1775065"/>
              <a:gd name="connsiteY3" fmla="*/ 3968278 h 6858000"/>
              <a:gd name="connsiteX4" fmla="*/ 115603 w 1775065"/>
              <a:gd name="connsiteY4" fmla="*/ 6776131 h 6858000"/>
              <a:gd name="connsiteX5" fmla="*/ 19890 w 1775065"/>
              <a:gd name="connsiteY5" fmla="*/ 6858000 h 6858000"/>
              <a:gd name="connsiteX6" fmla="*/ 0 w 1775065"/>
              <a:gd name="connsiteY6" fmla="*/ 6858000 h 6858000"/>
              <a:gd name="connsiteX7" fmla="*/ 96809 w 1775065"/>
              <a:gd name="connsiteY7" fmla="*/ 6775193 h 6858000"/>
              <a:gd name="connsiteX8" fmla="*/ 1749182 w 1775065"/>
              <a:gd name="connsiteY8" fmla="*/ 3967340 h 6858000"/>
              <a:gd name="connsiteX9" fmla="*/ 654209 w 1775065"/>
              <a:gd name="connsiteY9" fmla="*/ 3417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75065" h="6858000">
                <a:moveTo>
                  <a:pt x="624262" y="0"/>
                </a:moveTo>
                <a:lnTo>
                  <a:pt x="642233" y="0"/>
                </a:lnTo>
                <a:lnTo>
                  <a:pt x="673003" y="35111"/>
                </a:lnTo>
                <a:cubicBezTo>
                  <a:pt x="1445427" y="977982"/>
                  <a:pt x="1833320" y="2398562"/>
                  <a:pt x="1767974" y="3968278"/>
                </a:cubicBezTo>
                <a:cubicBezTo>
                  <a:pt x="1710622" y="5345972"/>
                  <a:pt x="964135" y="6049363"/>
                  <a:pt x="115603" y="6776131"/>
                </a:cubicBezTo>
                <a:lnTo>
                  <a:pt x="19890" y="6858000"/>
                </a:lnTo>
                <a:lnTo>
                  <a:pt x="0" y="6858000"/>
                </a:lnTo>
                <a:lnTo>
                  <a:pt x="96809" y="6775193"/>
                </a:lnTo>
                <a:cubicBezTo>
                  <a:pt x="945341" y="6048424"/>
                  <a:pt x="1691828" y="5345034"/>
                  <a:pt x="1749182" y="3967340"/>
                </a:cubicBezTo>
                <a:cubicBezTo>
                  <a:pt x="1814528" y="2397623"/>
                  <a:pt x="1426634" y="977044"/>
                  <a:pt x="654209" y="34172"/>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9" name="Freeform: Shape 18">
            <a:extLst>
              <a:ext uri="{FF2B5EF4-FFF2-40B4-BE49-F238E27FC236}">
                <a16:creationId xmlns:a16="http://schemas.microsoft.com/office/drawing/2014/main" id="{68451DCE-129E-43B6-BA50-3C8339E461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89577" y="0"/>
            <a:ext cx="1825312" cy="6858000"/>
          </a:xfrm>
          <a:custGeom>
            <a:avLst/>
            <a:gdLst>
              <a:gd name="connsiteX0" fmla="*/ 516683 w 1825312"/>
              <a:gd name="connsiteY0" fmla="*/ 0 h 6858000"/>
              <a:gd name="connsiteX1" fmla="*/ 541088 w 1825312"/>
              <a:gd name="connsiteY1" fmla="*/ 0 h 6858000"/>
              <a:gd name="connsiteX2" fmla="*/ 626170 w 1825312"/>
              <a:gd name="connsiteY2" fmla="*/ 99144 h 6858000"/>
              <a:gd name="connsiteX3" fmla="*/ 1825312 w 1825312"/>
              <a:gd name="connsiteY3" fmla="*/ 3859833 h 6858000"/>
              <a:gd name="connsiteX4" fmla="*/ 279633 w 1825312"/>
              <a:gd name="connsiteY4" fmla="*/ 6651338 h 6858000"/>
              <a:gd name="connsiteX5" fmla="*/ 24403 w 1825312"/>
              <a:gd name="connsiteY5" fmla="*/ 6858000 h 6858000"/>
              <a:gd name="connsiteX6" fmla="*/ 0 w 1825312"/>
              <a:gd name="connsiteY6" fmla="*/ 6858000 h 6858000"/>
              <a:gd name="connsiteX7" fmla="*/ 255230 w 1825312"/>
              <a:gd name="connsiteY7" fmla="*/ 6651338 h 6858000"/>
              <a:gd name="connsiteX8" fmla="*/ 1800907 w 1825312"/>
              <a:gd name="connsiteY8" fmla="*/ 3859833 h 6858000"/>
              <a:gd name="connsiteX9" fmla="*/ 601765 w 1825312"/>
              <a:gd name="connsiteY9" fmla="*/ 9914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25312" h="6858000">
                <a:moveTo>
                  <a:pt x="516683" y="0"/>
                </a:moveTo>
                <a:lnTo>
                  <a:pt x="541088" y="0"/>
                </a:lnTo>
                <a:lnTo>
                  <a:pt x="626170" y="99144"/>
                </a:lnTo>
                <a:cubicBezTo>
                  <a:pt x="1403484" y="1069501"/>
                  <a:pt x="1825312" y="2396484"/>
                  <a:pt x="1825312" y="3859833"/>
                </a:cubicBezTo>
                <a:cubicBezTo>
                  <a:pt x="1825312" y="5149904"/>
                  <a:pt x="1142485" y="5927455"/>
                  <a:pt x="279633" y="6651338"/>
                </a:cubicBezTo>
                <a:lnTo>
                  <a:pt x="24403" y="6858000"/>
                </a:lnTo>
                <a:lnTo>
                  <a:pt x="0" y="6858000"/>
                </a:lnTo>
                <a:lnTo>
                  <a:pt x="255230" y="6651338"/>
                </a:lnTo>
                <a:cubicBezTo>
                  <a:pt x="1118082" y="5927455"/>
                  <a:pt x="1800907" y="5149904"/>
                  <a:pt x="1800907" y="3859833"/>
                </a:cubicBezTo>
                <a:cubicBezTo>
                  <a:pt x="1800907" y="2396484"/>
                  <a:pt x="1379079" y="1069501"/>
                  <a:pt x="601765" y="9914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6" name="Content Placeholder 5" descr="Graphical user interface, application&#10;&#10;Description automatically generated">
            <a:extLst>
              <a:ext uri="{FF2B5EF4-FFF2-40B4-BE49-F238E27FC236}">
                <a16:creationId xmlns:a16="http://schemas.microsoft.com/office/drawing/2014/main" id="{C082E4FA-B126-4263-BC48-526AE5B5ECB4}"/>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546718" y="1415396"/>
            <a:ext cx="2377201" cy="4027206"/>
          </a:xfrm>
        </p:spPr>
      </p:pic>
      <p:sp>
        <p:nvSpPr>
          <p:cNvPr id="12" name="Title 1">
            <a:extLst>
              <a:ext uri="{FF2B5EF4-FFF2-40B4-BE49-F238E27FC236}">
                <a16:creationId xmlns:a16="http://schemas.microsoft.com/office/drawing/2014/main" id="{56ED8BD2-815D-4F65-941B-D1DCB730F8A3}"/>
              </a:ext>
            </a:extLst>
          </p:cNvPr>
          <p:cNvSpPr txBox="1">
            <a:spLocks noGrp="1"/>
          </p:cNvSpPr>
          <p:nvPr>
            <p:ph type="title"/>
          </p:nvPr>
        </p:nvSpPr>
        <p:spPr>
          <a:xfrm>
            <a:off x="1582551" y="671980"/>
            <a:ext cx="2200555" cy="581025"/>
          </a:xfrm>
          <a:prstGeom prst="rect">
            <a:avLst/>
          </a:prstGeom>
        </p:spPr>
        <p:txBody>
          <a:bodyPr vert="horz" lIns="109728" tIns="109728" rIns="109728" bIns="91440" rtlCol="0" anchor="b">
            <a:noAutofit/>
          </a:bodyPr>
          <a:lstStyle>
            <a:lvl1pPr algn="l" defTabSz="914400" rtl="0" eaLnBrk="1" latinLnBrk="0" hangingPunct="1">
              <a:lnSpc>
                <a:spcPct val="130000"/>
              </a:lnSpc>
              <a:spcBef>
                <a:spcPct val="0"/>
              </a:spcBef>
              <a:buNone/>
              <a:defRPr sz="3200" b="1" kern="1200" spc="150" baseline="0">
                <a:solidFill>
                  <a:schemeClr val="tx1">
                    <a:lumMod val="75000"/>
                    <a:lumOff val="25000"/>
                  </a:schemeClr>
                </a:solidFill>
                <a:latin typeface="+mj-lt"/>
                <a:ea typeface="+mj-ea"/>
                <a:cs typeface="+mj-cs"/>
              </a:defRPr>
            </a:lvl1pPr>
          </a:lstStyle>
          <a:p>
            <a:pPr algn="ctr">
              <a:lnSpc>
                <a:spcPct val="120000"/>
              </a:lnSpc>
            </a:pPr>
            <a:r>
              <a:rPr lang="en-US" sz="2000" dirty="0">
                <a:solidFill>
                  <a:schemeClr val="accent2">
                    <a:lumMod val="50000"/>
                  </a:schemeClr>
                </a:solidFill>
                <a:latin typeface="Eras Medium ITC" panose="020B0602030504020804" pitchFamily="34" charset="0"/>
              </a:rPr>
              <a:t>Admin:</a:t>
            </a:r>
            <a:endParaRPr lang="en-US" sz="2000" dirty="0">
              <a:solidFill>
                <a:schemeClr val="tx1">
                  <a:lumMod val="85000"/>
                  <a:lumOff val="15000"/>
                </a:schemeClr>
              </a:solidFill>
            </a:endParaRPr>
          </a:p>
        </p:txBody>
      </p:sp>
      <p:pic>
        <p:nvPicPr>
          <p:cNvPr id="8" name="Picture 7" descr="Graphical user interface, text, application, website&#10;&#10;Description automatically generated">
            <a:extLst>
              <a:ext uri="{FF2B5EF4-FFF2-40B4-BE49-F238E27FC236}">
                <a16:creationId xmlns:a16="http://schemas.microsoft.com/office/drawing/2014/main" id="{07BD411B-6F76-4759-8387-B989890561F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45811" y="1415396"/>
            <a:ext cx="2377201" cy="4027207"/>
          </a:xfrm>
          <a:prstGeom prst="rect">
            <a:avLst/>
          </a:prstGeom>
        </p:spPr>
      </p:pic>
      <p:sp>
        <p:nvSpPr>
          <p:cNvPr id="10" name="TextBox 9">
            <a:extLst>
              <a:ext uri="{FF2B5EF4-FFF2-40B4-BE49-F238E27FC236}">
                <a16:creationId xmlns:a16="http://schemas.microsoft.com/office/drawing/2014/main" id="{2F14E017-817F-43E9-8356-45DCE9733A96}"/>
              </a:ext>
            </a:extLst>
          </p:cNvPr>
          <p:cNvSpPr txBox="1"/>
          <p:nvPr/>
        </p:nvSpPr>
        <p:spPr>
          <a:xfrm>
            <a:off x="6155834" y="1138397"/>
            <a:ext cx="1256824" cy="276999"/>
          </a:xfrm>
          <a:prstGeom prst="rect">
            <a:avLst/>
          </a:prstGeom>
          <a:noFill/>
        </p:spPr>
        <p:txBody>
          <a:bodyPr wrap="square" rtlCol="0">
            <a:spAutoFit/>
          </a:bodyPr>
          <a:lstStyle/>
          <a:p>
            <a:r>
              <a:rPr lang="en-CA" sz="1200" dirty="0">
                <a:latin typeface="+mj-lt"/>
              </a:rPr>
              <a:t>Admin home</a:t>
            </a:r>
          </a:p>
        </p:txBody>
      </p:sp>
      <p:sp>
        <p:nvSpPr>
          <p:cNvPr id="18" name="Footer Placeholder 6">
            <a:extLst>
              <a:ext uri="{FF2B5EF4-FFF2-40B4-BE49-F238E27FC236}">
                <a16:creationId xmlns:a16="http://schemas.microsoft.com/office/drawing/2014/main" id="{6D5AA960-8573-400B-B0F2-D3BCFB78C45F}"/>
              </a:ext>
            </a:extLst>
          </p:cNvPr>
          <p:cNvSpPr>
            <a:spLocks noGrp="1"/>
          </p:cNvSpPr>
          <p:nvPr>
            <p:ph type="ftr" sz="quarter" idx="11"/>
          </p:nvPr>
        </p:nvSpPr>
        <p:spPr>
          <a:xfrm>
            <a:off x="2301470" y="6334639"/>
            <a:ext cx="6636342" cy="365125"/>
          </a:xfrm>
        </p:spPr>
        <p:txBody>
          <a:bodyPr/>
          <a:lstStyle/>
          <a:p>
            <a:r>
              <a:rPr lang="fr-FR" dirty="0">
                <a:solidFill>
                  <a:schemeClr val="bg1">
                    <a:lumMod val="50000"/>
                  </a:schemeClr>
                </a:solidFill>
              </a:rPr>
              <a:t>MAD-317 (Team 4) 		        CEGEP(Montréal)         Dinesh</a:t>
            </a:r>
            <a:endParaRPr lang="en-US" dirty="0">
              <a:solidFill>
                <a:schemeClr val="bg1">
                  <a:lumMod val="50000"/>
                </a:schemeClr>
              </a:solidFill>
            </a:endParaRPr>
          </a:p>
        </p:txBody>
      </p:sp>
    </p:spTree>
    <p:extLst>
      <p:ext uri="{BB962C8B-B14F-4D97-AF65-F5344CB8AC3E}">
        <p14:creationId xmlns:p14="http://schemas.microsoft.com/office/powerpoint/2010/main" val="1910499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0CE40DC-5723-449B-A365-A61D8C262E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3"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pic>
        <p:nvPicPr>
          <p:cNvPr id="4" name="Picture 3" descr="A picture containing object, light, track, hanging&#10;&#10;Description automatically generated">
            <a:extLst>
              <a:ext uri="{FF2B5EF4-FFF2-40B4-BE49-F238E27FC236}">
                <a16:creationId xmlns:a16="http://schemas.microsoft.com/office/drawing/2014/main" id="{CA524006-8319-4416-9577-2C7D75F018D0}"/>
              </a:ext>
            </a:extLst>
          </p:cNvPr>
          <p:cNvPicPr>
            <a:picLocks noChangeAspect="1"/>
          </p:cNvPicPr>
          <p:nvPr/>
        </p:nvPicPr>
        <p:blipFill rotWithShape="1">
          <a:blip r:embed="rId2"/>
          <a:srcRect l="25"/>
          <a:stretch/>
        </p:blipFill>
        <p:spPr>
          <a:xfrm>
            <a:off x="0" y="10"/>
            <a:ext cx="12188952" cy="6857990"/>
          </a:xfrm>
          <a:prstGeom prst="rect">
            <a:avLst/>
          </a:prstGeom>
          <a:solidFill>
            <a:srgbClr val="66FFFF"/>
          </a:solidFill>
        </p:spPr>
      </p:pic>
      <p:sp>
        <p:nvSpPr>
          <p:cNvPr id="11" name="Freeform: Shape 10">
            <a:extLst>
              <a:ext uri="{FF2B5EF4-FFF2-40B4-BE49-F238E27FC236}">
                <a16:creationId xmlns:a16="http://schemas.microsoft.com/office/drawing/2014/main" id="{28207E96-6DFF-4119-B2EA-3299067D2F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42598" y="0"/>
            <a:ext cx="10189600" cy="6858000"/>
          </a:xfrm>
          <a:custGeom>
            <a:avLst/>
            <a:gdLst>
              <a:gd name="connsiteX0" fmla="*/ 8513625 w 10189600"/>
              <a:gd name="connsiteY0" fmla="*/ 0 h 6858000"/>
              <a:gd name="connsiteX1" fmla="*/ 1434689 w 10189600"/>
              <a:gd name="connsiteY1" fmla="*/ 0 h 6858000"/>
              <a:gd name="connsiteX2" fmla="*/ 1271976 w 10189600"/>
              <a:gd name="connsiteY2" fmla="*/ 160651 h 6858000"/>
              <a:gd name="connsiteX3" fmla="*/ 0 w 10189600"/>
              <a:gd name="connsiteY3" fmla="*/ 3879329 h 6858000"/>
              <a:gd name="connsiteX4" fmla="*/ 1565101 w 10189600"/>
              <a:gd name="connsiteY4" fmla="*/ 6659296 h 6858000"/>
              <a:gd name="connsiteX5" fmla="*/ 1789426 w 10189600"/>
              <a:gd name="connsiteY5" fmla="*/ 6858000 h 6858000"/>
              <a:gd name="connsiteX6" fmla="*/ 8868328 w 10189600"/>
              <a:gd name="connsiteY6" fmla="*/ 6858000 h 6858000"/>
              <a:gd name="connsiteX7" fmla="*/ 8925683 w 10189600"/>
              <a:gd name="connsiteY7" fmla="*/ 6804604 h 6858000"/>
              <a:gd name="connsiteX8" fmla="*/ 10189600 w 10189600"/>
              <a:gd name="connsiteY8" fmla="*/ 4217082 h 6858000"/>
              <a:gd name="connsiteX9" fmla="*/ 8536469 w 10189600"/>
              <a:gd name="connsiteY9" fmla="*/ 1746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189600" h="6858000">
                <a:moveTo>
                  <a:pt x="8513625" y="0"/>
                </a:moveTo>
                <a:lnTo>
                  <a:pt x="1434689" y="0"/>
                </a:lnTo>
                <a:lnTo>
                  <a:pt x="1271976" y="160651"/>
                </a:lnTo>
                <a:cubicBezTo>
                  <a:pt x="451613" y="1030749"/>
                  <a:pt x="0" y="2373165"/>
                  <a:pt x="0" y="3879329"/>
                </a:cubicBezTo>
                <a:cubicBezTo>
                  <a:pt x="0" y="5207145"/>
                  <a:pt x="731040" y="5919527"/>
                  <a:pt x="1565101" y="6659296"/>
                </a:cubicBezTo>
                <a:lnTo>
                  <a:pt x="1789426" y="6858000"/>
                </a:lnTo>
                <a:lnTo>
                  <a:pt x="8868328" y="6858000"/>
                </a:lnTo>
                <a:lnTo>
                  <a:pt x="8925683" y="6804604"/>
                </a:lnTo>
                <a:cubicBezTo>
                  <a:pt x="9627437" y="6132444"/>
                  <a:pt x="10189600" y="5418356"/>
                  <a:pt x="10189600" y="4217082"/>
                </a:cubicBezTo>
                <a:cubicBezTo>
                  <a:pt x="10189600" y="2437327"/>
                  <a:pt x="9597144" y="878708"/>
                  <a:pt x="8536469" y="17461"/>
                </a:cubicBezTo>
                <a:close/>
              </a:path>
            </a:pathLst>
          </a:cu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Freeform: Shape 12">
            <a:extLst>
              <a:ext uri="{FF2B5EF4-FFF2-40B4-BE49-F238E27FC236}">
                <a16:creationId xmlns:a16="http://schemas.microsoft.com/office/drawing/2014/main" id="{9E223C86-12C5-4A60-A21A-D7FC75EFC6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57813" y="0"/>
            <a:ext cx="1323453" cy="6858000"/>
          </a:xfrm>
          <a:custGeom>
            <a:avLst/>
            <a:gdLst>
              <a:gd name="connsiteX0" fmla="*/ 28443 w 1323453"/>
              <a:gd name="connsiteY0" fmla="*/ 0 h 6858000"/>
              <a:gd name="connsiteX1" fmla="*/ 10519 w 1323453"/>
              <a:gd name="connsiteY1" fmla="*/ 0 h 6858000"/>
              <a:gd name="connsiteX2" fmla="*/ 37377 w 1323453"/>
              <a:gd name="connsiteY2" fmla="*/ 27367 h 6858000"/>
              <a:gd name="connsiteX3" fmla="*/ 1297455 w 1323453"/>
              <a:gd name="connsiteY3" fmla="*/ 4282319 h 6858000"/>
              <a:gd name="connsiteX4" fmla="*/ 248584 w 1323453"/>
              <a:gd name="connsiteY4" fmla="*/ 6615157 h 6858000"/>
              <a:gd name="connsiteX5" fmla="*/ 0 w 1323453"/>
              <a:gd name="connsiteY5" fmla="*/ 6858000 h 6858000"/>
              <a:gd name="connsiteX6" fmla="*/ 19869 w 1323453"/>
              <a:gd name="connsiteY6" fmla="*/ 6858000 h 6858000"/>
              <a:gd name="connsiteX7" fmla="*/ 267461 w 1323453"/>
              <a:gd name="connsiteY7" fmla="*/ 6616128 h 6858000"/>
              <a:gd name="connsiteX8" fmla="*/ 1316330 w 1323453"/>
              <a:gd name="connsiteY8" fmla="*/ 4283289 h 6858000"/>
              <a:gd name="connsiteX9" fmla="*/ 56253 w 1323453"/>
              <a:gd name="connsiteY9" fmla="*/ 2833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23453" h="6858000">
                <a:moveTo>
                  <a:pt x="28443" y="0"/>
                </a:moveTo>
                <a:lnTo>
                  <a:pt x="10519" y="0"/>
                </a:lnTo>
                <a:lnTo>
                  <a:pt x="37377" y="27367"/>
                </a:lnTo>
                <a:cubicBezTo>
                  <a:pt x="919519" y="995374"/>
                  <a:pt x="1367465" y="2551123"/>
                  <a:pt x="1297455" y="4282319"/>
                </a:cubicBezTo>
                <a:cubicBezTo>
                  <a:pt x="1254252" y="5350659"/>
                  <a:pt x="821705" y="6026831"/>
                  <a:pt x="248584" y="6615157"/>
                </a:cubicBezTo>
                <a:lnTo>
                  <a:pt x="0" y="6858000"/>
                </a:lnTo>
                <a:lnTo>
                  <a:pt x="19869" y="6858000"/>
                </a:lnTo>
                <a:lnTo>
                  <a:pt x="267461" y="6616128"/>
                </a:lnTo>
                <a:cubicBezTo>
                  <a:pt x="840581" y="6027802"/>
                  <a:pt x="1273128" y="5351630"/>
                  <a:pt x="1316330" y="4283289"/>
                </a:cubicBezTo>
                <a:cubicBezTo>
                  <a:pt x="1386340" y="2552094"/>
                  <a:pt x="938396" y="996343"/>
                  <a:pt x="56253" y="2833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5" name="Freeform: Shape 14">
            <a:extLst>
              <a:ext uri="{FF2B5EF4-FFF2-40B4-BE49-F238E27FC236}">
                <a16:creationId xmlns:a16="http://schemas.microsoft.com/office/drawing/2014/main" id="{FA573AF0-3C0B-4895-A7A6-F41B032115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8645" y="0"/>
            <a:ext cx="1561993" cy="6858000"/>
          </a:xfrm>
          <a:custGeom>
            <a:avLst/>
            <a:gdLst>
              <a:gd name="connsiteX0" fmla="*/ 1544228 w 1561993"/>
              <a:gd name="connsiteY0" fmla="*/ 0 h 6858000"/>
              <a:gd name="connsiteX1" fmla="*/ 1561993 w 1561993"/>
              <a:gd name="connsiteY1" fmla="*/ 0 h 6858000"/>
              <a:gd name="connsiteX2" fmla="*/ 1540943 w 1561993"/>
              <a:gd name="connsiteY2" fmla="*/ 17040 h 6858000"/>
              <a:gd name="connsiteX3" fmla="*/ 17765 w 1561993"/>
              <a:gd name="connsiteY3" fmla="*/ 4115040 h 6858000"/>
              <a:gd name="connsiteX4" fmla="*/ 1142901 w 1561993"/>
              <a:gd name="connsiteY4" fmla="*/ 6599739 h 6858000"/>
              <a:gd name="connsiteX5" fmla="*/ 1403744 w 1561993"/>
              <a:gd name="connsiteY5" fmla="*/ 6858000 h 6858000"/>
              <a:gd name="connsiteX6" fmla="*/ 1385980 w 1561993"/>
              <a:gd name="connsiteY6" fmla="*/ 6858000 h 6858000"/>
              <a:gd name="connsiteX7" fmla="*/ 1125137 w 1561993"/>
              <a:gd name="connsiteY7" fmla="*/ 6599739 h 6858000"/>
              <a:gd name="connsiteX8" fmla="*/ 0 w 1561993"/>
              <a:gd name="connsiteY8" fmla="*/ 4115040 h 6858000"/>
              <a:gd name="connsiteX9" fmla="*/ 1523178 w 1561993"/>
              <a:gd name="connsiteY9" fmla="*/ 1704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61993" h="6858000">
                <a:moveTo>
                  <a:pt x="1544228" y="0"/>
                </a:moveTo>
                <a:lnTo>
                  <a:pt x="1561993" y="0"/>
                </a:lnTo>
                <a:lnTo>
                  <a:pt x="1540943" y="17040"/>
                </a:lnTo>
                <a:cubicBezTo>
                  <a:pt x="563647" y="857447"/>
                  <a:pt x="17765" y="2378351"/>
                  <a:pt x="17765" y="4115040"/>
                </a:cubicBezTo>
                <a:cubicBezTo>
                  <a:pt x="17765" y="5263323"/>
                  <a:pt x="514810" y="5955416"/>
                  <a:pt x="1142901" y="6599739"/>
                </a:cubicBezTo>
                <a:lnTo>
                  <a:pt x="1403744" y="6858000"/>
                </a:lnTo>
                <a:lnTo>
                  <a:pt x="1385980" y="6858000"/>
                </a:lnTo>
                <a:lnTo>
                  <a:pt x="1125137" y="6599739"/>
                </a:lnTo>
                <a:cubicBezTo>
                  <a:pt x="497046" y="5955416"/>
                  <a:pt x="0" y="5263323"/>
                  <a:pt x="0" y="4115040"/>
                </a:cubicBezTo>
                <a:cubicBezTo>
                  <a:pt x="0" y="2378351"/>
                  <a:pt x="545882" y="857447"/>
                  <a:pt x="1523178" y="17040"/>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Shape 16">
            <a:extLst>
              <a:ext uri="{FF2B5EF4-FFF2-40B4-BE49-F238E27FC236}">
                <a16:creationId xmlns:a16="http://schemas.microsoft.com/office/drawing/2014/main" id="{62442AC3-A9B0-4865-8A8A-1504FFC6E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434283" y="0"/>
            <a:ext cx="1904278" cy="6858000"/>
          </a:xfrm>
          <a:custGeom>
            <a:avLst/>
            <a:gdLst>
              <a:gd name="connsiteX0" fmla="*/ 624262 w 1775065"/>
              <a:gd name="connsiteY0" fmla="*/ 0 h 6858000"/>
              <a:gd name="connsiteX1" fmla="*/ 642233 w 1775065"/>
              <a:gd name="connsiteY1" fmla="*/ 0 h 6858000"/>
              <a:gd name="connsiteX2" fmla="*/ 673003 w 1775065"/>
              <a:gd name="connsiteY2" fmla="*/ 35111 h 6858000"/>
              <a:gd name="connsiteX3" fmla="*/ 1767974 w 1775065"/>
              <a:gd name="connsiteY3" fmla="*/ 3968278 h 6858000"/>
              <a:gd name="connsiteX4" fmla="*/ 115603 w 1775065"/>
              <a:gd name="connsiteY4" fmla="*/ 6776131 h 6858000"/>
              <a:gd name="connsiteX5" fmla="*/ 19890 w 1775065"/>
              <a:gd name="connsiteY5" fmla="*/ 6858000 h 6858000"/>
              <a:gd name="connsiteX6" fmla="*/ 0 w 1775065"/>
              <a:gd name="connsiteY6" fmla="*/ 6858000 h 6858000"/>
              <a:gd name="connsiteX7" fmla="*/ 96809 w 1775065"/>
              <a:gd name="connsiteY7" fmla="*/ 6775193 h 6858000"/>
              <a:gd name="connsiteX8" fmla="*/ 1749182 w 1775065"/>
              <a:gd name="connsiteY8" fmla="*/ 3967340 h 6858000"/>
              <a:gd name="connsiteX9" fmla="*/ 654209 w 1775065"/>
              <a:gd name="connsiteY9" fmla="*/ 3417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75065" h="6858000">
                <a:moveTo>
                  <a:pt x="624262" y="0"/>
                </a:moveTo>
                <a:lnTo>
                  <a:pt x="642233" y="0"/>
                </a:lnTo>
                <a:lnTo>
                  <a:pt x="673003" y="35111"/>
                </a:lnTo>
                <a:cubicBezTo>
                  <a:pt x="1445427" y="977982"/>
                  <a:pt x="1833320" y="2398562"/>
                  <a:pt x="1767974" y="3968278"/>
                </a:cubicBezTo>
                <a:cubicBezTo>
                  <a:pt x="1710622" y="5345972"/>
                  <a:pt x="964135" y="6049363"/>
                  <a:pt x="115603" y="6776131"/>
                </a:cubicBezTo>
                <a:lnTo>
                  <a:pt x="19890" y="6858000"/>
                </a:lnTo>
                <a:lnTo>
                  <a:pt x="0" y="6858000"/>
                </a:lnTo>
                <a:lnTo>
                  <a:pt x="96809" y="6775193"/>
                </a:lnTo>
                <a:cubicBezTo>
                  <a:pt x="945341" y="6048424"/>
                  <a:pt x="1691828" y="5345034"/>
                  <a:pt x="1749182" y="3967340"/>
                </a:cubicBezTo>
                <a:cubicBezTo>
                  <a:pt x="1814528" y="2397623"/>
                  <a:pt x="1426634" y="977044"/>
                  <a:pt x="654209" y="34172"/>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9" name="Freeform: Shape 18">
            <a:extLst>
              <a:ext uri="{FF2B5EF4-FFF2-40B4-BE49-F238E27FC236}">
                <a16:creationId xmlns:a16="http://schemas.microsoft.com/office/drawing/2014/main" id="{68451DCE-129E-43B6-BA50-3C8339E461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89577" y="0"/>
            <a:ext cx="1825312" cy="6858000"/>
          </a:xfrm>
          <a:custGeom>
            <a:avLst/>
            <a:gdLst>
              <a:gd name="connsiteX0" fmla="*/ 516683 w 1825312"/>
              <a:gd name="connsiteY0" fmla="*/ 0 h 6858000"/>
              <a:gd name="connsiteX1" fmla="*/ 541088 w 1825312"/>
              <a:gd name="connsiteY1" fmla="*/ 0 h 6858000"/>
              <a:gd name="connsiteX2" fmla="*/ 626170 w 1825312"/>
              <a:gd name="connsiteY2" fmla="*/ 99144 h 6858000"/>
              <a:gd name="connsiteX3" fmla="*/ 1825312 w 1825312"/>
              <a:gd name="connsiteY3" fmla="*/ 3859833 h 6858000"/>
              <a:gd name="connsiteX4" fmla="*/ 279633 w 1825312"/>
              <a:gd name="connsiteY4" fmla="*/ 6651338 h 6858000"/>
              <a:gd name="connsiteX5" fmla="*/ 24403 w 1825312"/>
              <a:gd name="connsiteY5" fmla="*/ 6858000 h 6858000"/>
              <a:gd name="connsiteX6" fmla="*/ 0 w 1825312"/>
              <a:gd name="connsiteY6" fmla="*/ 6858000 h 6858000"/>
              <a:gd name="connsiteX7" fmla="*/ 255230 w 1825312"/>
              <a:gd name="connsiteY7" fmla="*/ 6651338 h 6858000"/>
              <a:gd name="connsiteX8" fmla="*/ 1800907 w 1825312"/>
              <a:gd name="connsiteY8" fmla="*/ 3859833 h 6858000"/>
              <a:gd name="connsiteX9" fmla="*/ 601765 w 1825312"/>
              <a:gd name="connsiteY9" fmla="*/ 9914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25312" h="6858000">
                <a:moveTo>
                  <a:pt x="516683" y="0"/>
                </a:moveTo>
                <a:lnTo>
                  <a:pt x="541088" y="0"/>
                </a:lnTo>
                <a:lnTo>
                  <a:pt x="626170" y="99144"/>
                </a:lnTo>
                <a:cubicBezTo>
                  <a:pt x="1403484" y="1069501"/>
                  <a:pt x="1825312" y="2396484"/>
                  <a:pt x="1825312" y="3859833"/>
                </a:cubicBezTo>
                <a:cubicBezTo>
                  <a:pt x="1825312" y="5149904"/>
                  <a:pt x="1142485" y="5927455"/>
                  <a:pt x="279633" y="6651338"/>
                </a:cubicBezTo>
                <a:lnTo>
                  <a:pt x="24403" y="6858000"/>
                </a:lnTo>
                <a:lnTo>
                  <a:pt x="0" y="6858000"/>
                </a:lnTo>
                <a:lnTo>
                  <a:pt x="255230" y="6651338"/>
                </a:lnTo>
                <a:cubicBezTo>
                  <a:pt x="1118082" y="5927455"/>
                  <a:pt x="1800907" y="5149904"/>
                  <a:pt x="1800907" y="3859833"/>
                </a:cubicBezTo>
                <a:cubicBezTo>
                  <a:pt x="1800907" y="2396484"/>
                  <a:pt x="1379079" y="1069501"/>
                  <a:pt x="601765" y="9914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6" name="Content Placeholder 5" descr="A picture containing graphical user interface&#10;&#10;Description automatically generated">
            <a:extLst>
              <a:ext uri="{FF2B5EF4-FFF2-40B4-BE49-F238E27FC236}">
                <a16:creationId xmlns:a16="http://schemas.microsoft.com/office/drawing/2014/main" id="{62E42540-C76C-402F-8CAB-BC3F2AE8636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319543" y="748273"/>
            <a:ext cx="2761129" cy="4980174"/>
          </a:xfrm>
        </p:spPr>
      </p:pic>
      <p:sp>
        <p:nvSpPr>
          <p:cNvPr id="12" name="Title 1">
            <a:extLst>
              <a:ext uri="{FF2B5EF4-FFF2-40B4-BE49-F238E27FC236}">
                <a16:creationId xmlns:a16="http://schemas.microsoft.com/office/drawing/2014/main" id="{BDABD1E7-CA3B-48C7-AD61-E2839234D189}"/>
              </a:ext>
            </a:extLst>
          </p:cNvPr>
          <p:cNvSpPr txBox="1">
            <a:spLocks noGrp="1"/>
          </p:cNvSpPr>
          <p:nvPr>
            <p:ph type="title"/>
          </p:nvPr>
        </p:nvSpPr>
        <p:spPr>
          <a:xfrm>
            <a:off x="1532963" y="683699"/>
            <a:ext cx="2314949" cy="420128"/>
          </a:xfrm>
          <a:prstGeom prst="rect">
            <a:avLst/>
          </a:prstGeom>
        </p:spPr>
        <p:txBody>
          <a:bodyPr vert="horz" lIns="109728" tIns="109728" rIns="109728" bIns="91440" rtlCol="0" anchor="b">
            <a:noAutofit/>
          </a:bodyPr>
          <a:lstStyle>
            <a:lvl1pPr algn="l" defTabSz="914400" rtl="0" eaLnBrk="1" latinLnBrk="0" hangingPunct="1">
              <a:lnSpc>
                <a:spcPct val="130000"/>
              </a:lnSpc>
              <a:spcBef>
                <a:spcPct val="0"/>
              </a:spcBef>
              <a:buNone/>
              <a:defRPr sz="3200" b="1" kern="1200" spc="150" baseline="0">
                <a:solidFill>
                  <a:schemeClr val="tx1">
                    <a:lumMod val="75000"/>
                    <a:lumOff val="25000"/>
                  </a:schemeClr>
                </a:solidFill>
                <a:latin typeface="+mj-lt"/>
                <a:ea typeface="+mj-ea"/>
                <a:cs typeface="+mj-cs"/>
              </a:defRPr>
            </a:lvl1pPr>
          </a:lstStyle>
          <a:p>
            <a:pPr algn="ctr">
              <a:lnSpc>
                <a:spcPct val="120000"/>
              </a:lnSpc>
            </a:pPr>
            <a:r>
              <a:rPr lang="en-US" sz="2000" dirty="0">
                <a:solidFill>
                  <a:schemeClr val="accent2">
                    <a:lumMod val="50000"/>
                  </a:schemeClr>
                </a:solidFill>
                <a:latin typeface="Eras Medium ITC" panose="020B0602030504020804" pitchFamily="34" charset="0"/>
              </a:rPr>
              <a:t>Guest User:</a:t>
            </a:r>
            <a:endParaRPr lang="en-US" sz="2000" dirty="0">
              <a:solidFill>
                <a:schemeClr val="tx1">
                  <a:lumMod val="85000"/>
                  <a:lumOff val="15000"/>
                </a:schemeClr>
              </a:solidFill>
            </a:endParaRPr>
          </a:p>
        </p:txBody>
      </p:sp>
      <p:sp>
        <p:nvSpPr>
          <p:cNvPr id="14" name="Footer Placeholder 6">
            <a:extLst>
              <a:ext uri="{FF2B5EF4-FFF2-40B4-BE49-F238E27FC236}">
                <a16:creationId xmlns:a16="http://schemas.microsoft.com/office/drawing/2014/main" id="{7A789863-F264-436A-A56D-8DD007296523}"/>
              </a:ext>
            </a:extLst>
          </p:cNvPr>
          <p:cNvSpPr>
            <a:spLocks noGrp="1"/>
          </p:cNvSpPr>
          <p:nvPr>
            <p:ph type="ftr" sz="quarter" idx="11"/>
          </p:nvPr>
        </p:nvSpPr>
        <p:spPr>
          <a:xfrm>
            <a:off x="2301470" y="6334639"/>
            <a:ext cx="6558735" cy="365125"/>
          </a:xfrm>
        </p:spPr>
        <p:txBody>
          <a:bodyPr/>
          <a:lstStyle/>
          <a:p>
            <a:r>
              <a:rPr lang="fr-FR" dirty="0">
                <a:solidFill>
                  <a:schemeClr val="bg1">
                    <a:lumMod val="50000"/>
                  </a:schemeClr>
                </a:solidFill>
              </a:rPr>
              <a:t>MAD-317 (Team 4) 		    CEGEP(Montréal)             Kalyan</a:t>
            </a:r>
            <a:endParaRPr lang="en-US" dirty="0">
              <a:solidFill>
                <a:schemeClr val="bg1">
                  <a:lumMod val="50000"/>
                </a:schemeClr>
              </a:solidFill>
            </a:endParaRPr>
          </a:p>
        </p:txBody>
      </p:sp>
    </p:spTree>
    <p:extLst>
      <p:ext uri="{BB962C8B-B14F-4D97-AF65-F5344CB8AC3E}">
        <p14:creationId xmlns:p14="http://schemas.microsoft.com/office/powerpoint/2010/main" val="3140985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0CE40DC-5723-449B-A365-A61D8C262E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3"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pic>
        <p:nvPicPr>
          <p:cNvPr id="4" name="Picture 3" descr="A picture containing object, light, track, hanging&#10;&#10;Description automatically generated">
            <a:extLst>
              <a:ext uri="{FF2B5EF4-FFF2-40B4-BE49-F238E27FC236}">
                <a16:creationId xmlns:a16="http://schemas.microsoft.com/office/drawing/2014/main" id="{62FFC9E1-2746-4198-BAB3-9CB54450F392}"/>
              </a:ext>
            </a:extLst>
          </p:cNvPr>
          <p:cNvPicPr>
            <a:picLocks noChangeAspect="1"/>
          </p:cNvPicPr>
          <p:nvPr/>
        </p:nvPicPr>
        <p:blipFill rotWithShape="1">
          <a:blip r:embed="rId2"/>
          <a:srcRect l="25"/>
          <a:stretch/>
        </p:blipFill>
        <p:spPr>
          <a:xfrm>
            <a:off x="0" y="10"/>
            <a:ext cx="12188952" cy="6857990"/>
          </a:xfrm>
          <a:prstGeom prst="rect">
            <a:avLst/>
          </a:prstGeom>
          <a:solidFill>
            <a:srgbClr val="66FFFF"/>
          </a:solidFill>
        </p:spPr>
      </p:pic>
      <p:sp>
        <p:nvSpPr>
          <p:cNvPr id="11" name="Freeform: Shape 10">
            <a:extLst>
              <a:ext uri="{FF2B5EF4-FFF2-40B4-BE49-F238E27FC236}">
                <a16:creationId xmlns:a16="http://schemas.microsoft.com/office/drawing/2014/main" id="{28207E96-6DFF-4119-B2EA-3299067D2F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42598" y="0"/>
            <a:ext cx="10189600" cy="6858000"/>
          </a:xfrm>
          <a:custGeom>
            <a:avLst/>
            <a:gdLst>
              <a:gd name="connsiteX0" fmla="*/ 8513625 w 10189600"/>
              <a:gd name="connsiteY0" fmla="*/ 0 h 6858000"/>
              <a:gd name="connsiteX1" fmla="*/ 1434689 w 10189600"/>
              <a:gd name="connsiteY1" fmla="*/ 0 h 6858000"/>
              <a:gd name="connsiteX2" fmla="*/ 1271976 w 10189600"/>
              <a:gd name="connsiteY2" fmla="*/ 160651 h 6858000"/>
              <a:gd name="connsiteX3" fmla="*/ 0 w 10189600"/>
              <a:gd name="connsiteY3" fmla="*/ 3879329 h 6858000"/>
              <a:gd name="connsiteX4" fmla="*/ 1565101 w 10189600"/>
              <a:gd name="connsiteY4" fmla="*/ 6659296 h 6858000"/>
              <a:gd name="connsiteX5" fmla="*/ 1789426 w 10189600"/>
              <a:gd name="connsiteY5" fmla="*/ 6858000 h 6858000"/>
              <a:gd name="connsiteX6" fmla="*/ 8868328 w 10189600"/>
              <a:gd name="connsiteY6" fmla="*/ 6858000 h 6858000"/>
              <a:gd name="connsiteX7" fmla="*/ 8925683 w 10189600"/>
              <a:gd name="connsiteY7" fmla="*/ 6804604 h 6858000"/>
              <a:gd name="connsiteX8" fmla="*/ 10189600 w 10189600"/>
              <a:gd name="connsiteY8" fmla="*/ 4217082 h 6858000"/>
              <a:gd name="connsiteX9" fmla="*/ 8536469 w 10189600"/>
              <a:gd name="connsiteY9" fmla="*/ 1746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189600" h="6858000">
                <a:moveTo>
                  <a:pt x="8513625" y="0"/>
                </a:moveTo>
                <a:lnTo>
                  <a:pt x="1434689" y="0"/>
                </a:lnTo>
                <a:lnTo>
                  <a:pt x="1271976" y="160651"/>
                </a:lnTo>
                <a:cubicBezTo>
                  <a:pt x="451613" y="1030749"/>
                  <a:pt x="0" y="2373165"/>
                  <a:pt x="0" y="3879329"/>
                </a:cubicBezTo>
                <a:cubicBezTo>
                  <a:pt x="0" y="5207145"/>
                  <a:pt x="731040" y="5919527"/>
                  <a:pt x="1565101" y="6659296"/>
                </a:cubicBezTo>
                <a:lnTo>
                  <a:pt x="1789426" y="6858000"/>
                </a:lnTo>
                <a:lnTo>
                  <a:pt x="8868328" y="6858000"/>
                </a:lnTo>
                <a:lnTo>
                  <a:pt x="8925683" y="6804604"/>
                </a:lnTo>
                <a:cubicBezTo>
                  <a:pt x="9627437" y="6132444"/>
                  <a:pt x="10189600" y="5418356"/>
                  <a:pt x="10189600" y="4217082"/>
                </a:cubicBezTo>
                <a:cubicBezTo>
                  <a:pt x="10189600" y="2437327"/>
                  <a:pt x="9597144" y="878708"/>
                  <a:pt x="8536469" y="17461"/>
                </a:cubicBezTo>
                <a:close/>
              </a:path>
            </a:pathLst>
          </a:cu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Freeform: Shape 12">
            <a:extLst>
              <a:ext uri="{FF2B5EF4-FFF2-40B4-BE49-F238E27FC236}">
                <a16:creationId xmlns:a16="http://schemas.microsoft.com/office/drawing/2014/main" id="{9E223C86-12C5-4A60-A21A-D7FC75EFC6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57813" y="0"/>
            <a:ext cx="1323453" cy="6858000"/>
          </a:xfrm>
          <a:custGeom>
            <a:avLst/>
            <a:gdLst>
              <a:gd name="connsiteX0" fmla="*/ 28443 w 1323453"/>
              <a:gd name="connsiteY0" fmla="*/ 0 h 6858000"/>
              <a:gd name="connsiteX1" fmla="*/ 10519 w 1323453"/>
              <a:gd name="connsiteY1" fmla="*/ 0 h 6858000"/>
              <a:gd name="connsiteX2" fmla="*/ 37377 w 1323453"/>
              <a:gd name="connsiteY2" fmla="*/ 27367 h 6858000"/>
              <a:gd name="connsiteX3" fmla="*/ 1297455 w 1323453"/>
              <a:gd name="connsiteY3" fmla="*/ 4282319 h 6858000"/>
              <a:gd name="connsiteX4" fmla="*/ 248584 w 1323453"/>
              <a:gd name="connsiteY4" fmla="*/ 6615157 h 6858000"/>
              <a:gd name="connsiteX5" fmla="*/ 0 w 1323453"/>
              <a:gd name="connsiteY5" fmla="*/ 6858000 h 6858000"/>
              <a:gd name="connsiteX6" fmla="*/ 19869 w 1323453"/>
              <a:gd name="connsiteY6" fmla="*/ 6858000 h 6858000"/>
              <a:gd name="connsiteX7" fmla="*/ 267461 w 1323453"/>
              <a:gd name="connsiteY7" fmla="*/ 6616128 h 6858000"/>
              <a:gd name="connsiteX8" fmla="*/ 1316330 w 1323453"/>
              <a:gd name="connsiteY8" fmla="*/ 4283289 h 6858000"/>
              <a:gd name="connsiteX9" fmla="*/ 56253 w 1323453"/>
              <a:gd name="connsiteY9" fmla="*/ 2833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23453" h="6858000">
                <a:moveTo>
                  <a:pt x="28443" y="0"/>
                </a:moveTo>
                <a:lnTo>
                  <a:pt x="10519" y="0"/>
                </a:lnTo>
                <a:lnTo>
                  <a:pt x="37377" y="27367"/>
                </a:lnTo>
                <a:cubicBezTo>
                  <a:pt x="919519" y="995374"/>
                  <a:pt x="1367465" y="2551123"/>
                  <a:pt x="1297455" y="4282319"/>
                </a:cubicBezTo>
                <a:cubicBezTo>
                  <a:pt x="1254252" y="5350659"/>
                  <a:pt x="821705" y="6026831"/>
                  <a:pt x="248584" y="6615157"/>
                </a:cubicBezTo>
                <a:lnTo>
                  <a:pt x="0" y="6858000"/>
                </a:lnTo>
                <a:lnTo>
                  <a:pt x="19869" y="6858000"/>
                </a:lnTo>
                <a:lnTo>
                  <a:pt x="267461" y="6616128"/>
                </a:lnTo>
                <a:cubicBezTo>
                  <a:pt x="840581" y="6027802"/>
                  <a:pt x="1273128" y="5351630"/>
                  <a:pt x="1316330" y="4283289"/>
                </a:cubicBezTo>
                <a:cubicBezTo>
                  <a:pt x="1386340" y="2552094"/>
                  <a:pt x="938396" y="996343"/>
                  <a:pt x="56253" y="2833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5" name="Freeform: Shape 14">
            <a:extLst>
              <a:ext uri="{FF2B5EF4-FFF2-40B4-BE49-F238E27FC236}">
                <a16:creationId xmlns:a16="http://schemas.microsoft.com/office/drawing/2014/main" id="{FA573AF0-3C0B-4895-A7A6-F41B032115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8645" y="0"/>
            <a:ext cx="1561993" cy="6858000"/>
          </a:xfrm>
          <a:custGeom>
            <a:avLst/>
            <a:gdLst>
              <a:gd name="connsiteX0" fmla="*/ 1544228 w 1561993"/>
              <a:gd name="connsiteY0" fmla="*/ 0 h 6858000"/>
              <a:gd name="connsiteX1" fmla="*/ 1561993 w 1561993"/>
              <a:gd name="connsiteY1" fmla="*/ 0 h 6858000"/>
              <a:gd name="connsiteX2" fmla="*/ 1540943 w 1561993"/>
              <a:gd name="connsiteY2" fmla="*/ 17040 h 6858000"/>
              <a:gd name="connsiteX3" fmla="*/ 17765 w 1561993"/>
              <a:gd name="connsiteY3" fmla="*/ 4115040 h 6858000"/>
              <a:gd name="connsiteX4" fmla="*/ 1142901 w 1561993"/>
              <a:gd name="connsiteY4" fmla="*/ 6599739 h 6858000"/>
              <a:gd name="connsiteX5" fmla="*/ 1403744 w 1561993"/>
              <a:gd name="connsiteY5" fmla="*/ 6858000 h 6858000"/>
              <a:gd name="connsiteX6" fmla="*/ 1385980 w 1561993"/>
              <a:gd name="connsiteY6" fmla="*/ 6858000 h 6858000"/>
              <a:gd name="connsiteX7" fmla="*/ 1125137 w 1561993"/>
              <a:gd name="connsiteY7" fmla="*/ 6599739 h 6858000"/>
              <a:gd name="connsiteX8" fmla="*/ 0 w 1561993"/>
              <a:gd name="connsiteY8" fmla="*/ 4115040 h 6858000"/>
              <a:gd name="connsiteX9" fmla="*/ 1523178 w 1561993"/>
              <a:gd name="connsiteY9" fmla="*/ 1704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61993" h="6858000">
                <a:moveTo>
                  <a:pt x="1544228" y="0"/>
                </a:moveTo>
                <a:lnTo>
                  <a:pt x="1561993" y="0"/>
                </a:lnTo>
                <a:lnTo>
                  <a:pt x="1540943" y="17040"/>
                </a:lnTo>
                <a:cubicBezTo>
                  <a:pt x="563647" y="857447"/>
                  <a:pt x="17765" y="2378351"/>
                  <a:pt x="17765" y="4115040"/>
                </a:cubicBezTo>
                <a:cubicBezTo>
                  <a:pt x="17765" y="5263323"/>
                  <a:pt x="514810" y="5955416"/>
                  <a:pt x="1142901" y="6599739"/>
                </a:cubicBezTo>
                <a:lnTo>
                  <a:pt x="1403744" y="6858000"/>
                </a:lnTo>
                <a:lnTo>
                  <a:pt x="1385980" y="6858000"/>
                </a:lnTo>
                <a:lnTo>
                  <a:pt x="1125137" y="6599739"/>
                </a:lnTo>
                <a:cubicBezTo>
                  <a:pt x="497046" y="5955416"/>
                  <a:pt x="0" y="5263323"/>
                  <a:pt x="0" y="4115040"/>
                </a:cubicBezTo>
                <a:cubicBezTo>
                  <a:pt x="0" y="2378351"/>
                  <a:pt x="545882" y="857447"/>
                  <a:pt x="1523178" y="17040"/>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Shape 16">
            <a:extLst>
              <a:ext uri="{FF2B5EF4-FFF2-40B4-BE49-F238E27FC236}">
                <a16:creationId xmlns:a16="http://schemas.microsoft.com/office/drawing/2014/main" id="{62442AC3-A9B0-4865-8A8A-1504FFC6E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434283" y="0"/>
            <a:ext cx="1904278" cy="6858000"/>
          </a:xfrm>
          <a:custGeom>
            <a:avLst/>
            <a:gdLst>
              <a:gd name="connsiteX0" fmla="*/ 624262 w 1775065"/>
              <a:gd name="connsiteY0" fmla="*/ 0 h 6858000"/>
              <a:gd name="connsiteX1" fmla="*/ 642233 w 1775065"/>
              <a:gd name="connsiteY1" fmla="*/ 0 h 6858000"/>
              <a:gd name="connsiteX2" fmla="*/ 673003 w 1775065"/>
              <a:gd name="connsiteY2" fmla="*/ 35111 h 6858000"/>
              <a:gd name="connsiteX3" fmla="*/ 1767974 w 1775065"/>
              <a:gd name="connsiteY3" fmla="*/ 3968278 h 6858000"/>
              <a:gd name="connsiteX4" fmla="*/ 115603 w 1775065"/>
              <a:gd name="connsiteY4" fmla="*/ 6776131 h 6858000"/>
              <a:gd name="connsiteX5" fmla="*/ 19890 w 1775065"/>
              <a:gd name="connsiteY5" fmla="*/ 6858000 h 6858000"/>
              <a:gd name="connsiteX6" fmla="*/ 0 w 1775065"/>
              <a:gd name="connsiteY6" fmla="*/ 6858000 h 6858000"/>
              <a:gd name="connsiteX7" fmla="*/ 96809 w 1775065"/>
              <a:gd name="connsiteY7" fmla="*/ 6775193 h 6858000"/>
              <a:gd name="connsiteX8" fmla="*/ 1749182 w 1775065"/>
              <a:gd name="connsiteY8" fmla="*/ 3967340 h 6858000"/>
              <a:gd name="connsiteX9" fmla="*/ 654209 w 1775065"/>
              <a:gd name="connsiteY9" fmla="*/ 3417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75065" h="6858000">
                <a:moveTo>
                  <a:pt x="624262" y="0"/>
                </a:moveTo>
                <a:lnTo>
                  <a:pt x="642233" y="0"/>
                </a:lnTo>
                <a:lnTo>
                  <a:pt x="673003" y="35111"/>
                </a:lnTo>
                <a:cubicBezTo>
                  <a:pt x="1445427" y="977982"/>
                  <a:pt x="1833320" y="2398562"/>
                  <a:pt x="1767974" y="3968278"/>
                </a:cubicBezTo>
                <a:cubicBezTo>
                  <a:pt x="1710622" y="5345972"/>
                  <a:pt x="964135" y="6049363"/>
                  <a:pt x="115603" y="6776131"/>
                </a:cubicBezTo>
                <a:lnTo>
                  <a:pt x="19890" y="6858000"/>
                </a:lnTo>
                <a:lnTo>
                  <a:pt x="0" y="6858000"/>
                </a:lnTo>
                <a:lnTo>
                  <a:pt x="96809" y="6775193"/>
                </a:lnTo>
                <a:cubicBezTo>
                  <a:pt x="945341" y="6048424"/>
                  <a:pt x="1691828" y="5345034"/>
                  <a:pt x="1749182" y="3967340"/>
                </a:cubicBezTo>
                <a:cubicBezTo>
                  <a:pt x="1814528" y="2397623"/>
                  <a:pt x="1426634" y="977044"/>
                  <a:pt x="654209" y="34172"/>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9" name="Freeform: Shape 18">
            <a:extLst>
              <a:ext uri="{FF2B5EF4-FFF2-40B4-BE49-F238E27FC236}">
                <a16:creationId xmlns:a16="http://schemas.microsoft.com/office/drawing/2014/main" id="{68451DCE-129E-43B6-BA50-3C8339E461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89577" y="0"/>
            <a:ext cx="1825312" cy="6858000"/>
          </a:xfrm>
          <a:custGeom>
            <a:avLst/>
            <a:gdLst>
              <a:gd name="connsiteX0" fmla="*/ 516683 w 1825312"/>
              <a:gd name="connsiteY0" fmla="*/ 0 h 6858000"/>
              <a:gd name="connsiteX1" fmla="*/ 541088 w 1825312"/>
              <a:gd name="connsiteY1" fmla="*/ 0 h 6858000"/>
              <a:gd name="connsiteX2" fmla="*/ 626170 w 1825312"/>
              <a:gd name="connsiteY2" fmla="*/ 99144 h 6858000"/>
              <a:gd name="connsiteX3" fmla="*/ 1825312 w 1825312"/>
              <a:gd name="connsiteY3" fmla="*/ 3859833 h 6858000"/>
              <a:gd name="connsiteX4" fmla="*/ 279633 w 1825312"/>
              <a:gd name="connsiteY4" fmla="*/ 6651338 h 6858000"/>
              <a:gd name="connsiteX5" fmla="*/ 24403 w 1825312"/>
              <a:gd name="connsiteY5" fmla="*/ 6858000 h 6858000"/>
              <a:gd name="connsiteX6" fmla="*/ 0 w 1825312"/>
              <a:gd name="connsiteY6" fmla="*/ 6858000 h 6858000"/>
              <a:gd name="connsiteX7" fmla="*/ 255230 w 1825312"/>
              <a:gd name="connsiteY7" fmla="*/ 6651338 h 6858000"/>
              <a:gd name="connsiteX8" fmla="*/ 1800907 w 1825312"/>
              <a:gd name="connsiteY8" fmla="*/ 3859833 h 6858000"/>
              <a:gd name="connsiteX9" fmla="*/ 601765 w 1825312"/>
              <a:gd name="connsiteY9" fmla="*/ 9914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25312" h="6858000">
                <a:moveTo>
                  <a:pt x="516683" y="0"/>
                </a:moveTo>
                <a:lnTo>
                  <a:pt x="541088" y="0"/>
                </a:lnTo>
                <a:lnTo>
                  <a:pt x="626170" y="99144"/>
                </a:lnTo>
                <a:cubicBezTo>
                  <a:pt x="1403484" y="1069501"/>
                  <a:pt x="1825312" y="2396484"/>
                  <a:pt x="1825312" y="3859833"/>
                </a:cubicBezTo>
                <a:cubicBezTo>
                  <a:pt x="1825312" y="5149904"/>
                  <a:pt x="1142485" y="5927455"/>
                  <a:pt x="279633" y="6651338"/>
                </a:cubicBezTo>
                <a:lnTo>
                  <a:pt x="24403" y="6858000"/>
                </a:lnTo>
                <a:lnTo>
                  <a:pt x="0" y="6858000"/>
                </a:lnTo>
                <a:lnTo>
                  <a:pt x="255230" y="6651338"/>
                </a:lnTo>
                <a:cubicBezTo>
                  <a:pt x="1118082" y="5927455"/>
                  <a:pt x="1800907" y="5149904"/>
                  <a:pt x="1800907" y="3859833"/>
                </a:cubicBezTo>
                <a:cubicBezTo>
                  <a:pt x="1800907" y="2396484"/>
                  <a:pt x="1379079" y="1069501"/>
                  <a:pt x="601765" y="9914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6" name="Picture 5" descr="A picture containing little, young, kite, small&#10;&#10;Description automatically generated">
            <a:extLst>
              <a:ext uri="{FF2B5EF4-FFF2-40B4-BE49-F238E27FC236}">
                <a16:creationId xmlns:a16="http://schemas.microsoft.com/office/drawing/2014/main" id="{76AFD767-58A1-4EF7-9282-043BBF0C86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65582" y="824752"/>
            <a:ext cx="3985662" cy="2967319"/>
          </a:xfrm>
          <a:prstGeom prst="rect">
            <a:avLst/>
          </a:prstGeom>
          <a:effectLst>
            <a:outerShdw dist="50800" dir="5400000" algn="ctr" rotWithShape="0">
              <a:srgbClr val="000000">
                <a:alpha val="0"/>
              </a:srgbClr>
            </a:outerShdw>
          </a:effectLst>
        </p:spPr>
      </p:pic>
      <p:sp>
        <p:nvSpPr>
          <p:cNvPr id="7" name="TextBox 6">
            <a:extLst>
              <a:ext uri="{FF2B5EF4-FFF2-40B4-BE49-F238E27FC236}">
                <a16:creationId xmlns:a16="http://schemas.microsoft.com/office/drawing/2014/main" id="{59C03BDE-6A3C-4899-A51B-8A04C9E09C1F}"/>
              </a:ext>
            </a:extLst>
          </p:cNvPr>
          <p:cNvSpPr txBox="1"/>
          <p:nvPr/>
        </p:nvSpPr>
        <p:spPr>
          <a:xfrm>
            <a:off x="3480210" y="3944470"/>
            <a:ext cx="3985663" cy="923330"/>
          </a:xfrm>
          <a:prstGeom prst="rect">
            <a:avLst/>
          </a:prstGeom>
          <a:noFill/>
        </p:spPr>
        <p:txBody>
          <a:bodyPr wrap="square" rtlCol="0">
            <a:spAutoFit/>
          </a:bodyPr>
          <a:lstStyle/>
          <a:p>
            <a:r>
              <a:rPr lang="en-CA" sz="5400" dirty="0">
                <a:solidFill>
                  <a:srgbClr val="92D050"/>
                </a:solidFill>
                <a:latin typeface="Eras Bold ITC" panose="020B0907030504020204" pitchFamily="34" charset="0"/>
              </a:rPr>
              <a:t>Thank You</a:t>
            </a:r>
          </a:p>
        </p:txBody>
      </p:sp>
      <p:sp>
        <p:nvSpPr>
          <p:cNvPr id="14" name="Footer Placeholder 6">
            <a:extLst>
              <a:ext uri="{FF2B5EF4-FFF2-40B4-BE49-F238E27FC236}">
                <a16:creationId xmlns:a16="http://schemas.microsoft.com/office/drawing/2014/main" id="{07E859BA-F166-41A4-B3A2-ADBEB94A9B0C}"/>
              </a:ext>
            </a:extLst>
          </p:cNvPr>
          <p:cNvSpPr>
            <a:spLocks noGrp="1"/>
          </p:cNvSpPr>
          <p:nvPr>
            <p:ph type="ftr" sz="quarter" idx="11"/>
          </p:nvPr>
        </p:nvSpPr>
        <p:spPr>
          <a:xfrm>
            <a:off x="3042849" y="6386512"/>
            <a:ext cx="5314517" cy="365125"/>
          </a:xfrm>
        </p:spPr>
        <p:txBody>
          <a:bodyPr/>
          <a:lstStyle/>
          <a:p>
            <a:r>
              <a:rPr lang="fr-FR" dirty="0">
                <a:solidFill>
                  <a:schemeClr val="bg1">
                    <a:lumMod val="50000"/>
                  </a:schemeClr>
                </a:solidFill>
              </a:rPr>
              <a:t>MAD-317 (Team 4) 		             CEGEP(Montréal)</a:t>
            </a:r>
            <a:endParaRPr lang="en-US" dirty="0">
              <a:solidFill>
                <a:schemeClr val="bg1">
                  <a:lumMod val="50000"/>
                </a:schemeClr>
              </a:solidFill>
            </a:endParaRPr>
          </a:p>
        </p:txBody>
      </p:sp>
    </p:spTree>
    <p:extLst>
      <p:ext uri="{BB962C8B-B14F-4D97-AF65-F5344CB8AC3E}">
        <p14:creationId xmlns:p14="http://schemas.microsoft.com/office/powerpoint/2010/main" val="3613057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Freeform: Shape 81">
            <a:extLst>
              <a:ext uri="{FF2B5EF4-FFF2-40B4-BE49-F238E27FC236}">
                <a16:creationId xmlns:a16="http://schemas.microsoft.com/office/drawing/2014/main" id="{9B0F7D69-D93C-4C38-A23D-76E000D691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96422" cy="6858000"/>
          </a:xfrm>
          <a:custGeom>
            <a:avLst/>
            <a:gdLst/>
            <a:ahLst/>
            <a:cxnLst/>
            <a:rect l="l" t="t" r="r" b="b"/>
            <a:pathLst>
              <a:path w="3496422" h="6858000">
                <a:moveTo>
                  <a:pt x="0" y="0"/>
                </a:moveTo>
                <a:lnTo>
                  <a:pt x="1873399" y="0"/>
                </a:lnTo>
                <a:lnTo>
                  <a:pt x="1895523" y="14997"/>
                </a:lnTo>
                <a:cubicBezTo>
                  <a:pt x="2922686" y="754641"/>
                  <a:pt x="3496422" y="2093192"/>
                  <a:pt x="3496422" y="3621656"/>
                </a:cubicBezTo>
                <a:cubicBezTo>
                  <a:pt x="3496422" y="4969131"/>
                  <a:pt x="2567697" y="5602839"/>
                  <a:pt x="1622072" y="6374814"/>
                </a:cubicBezTo>
                <a:cubicBezTo>
                  <a:pt x="1449869" y="6515397"/>
                  <a:pt x="1279242" y="6653108"/>
                  <a:pt x="1105424" y="6780599"/>
                </a:cubicBezTo>
                <a:lnTo>
                  <a:pt x="993668"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4" name="Freeform: Shape 83">
            <a:extLst>
              <a:ext uri="{FF2B5EF4-FFF2-40B4-BE49-F238E27FC236}">
                <a16:creationId xmlns:a16="http://schemas.microsoft.com/office/drawing/2014/main" id="{8CD419D4-EA9D-42D9-BF62-B07F0B7B67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75409" y="0"/>
            <a:ext cx="2529723" cy="6858000"/>
          </a:xfrm>
          <a:custGeom>
            <a:avLst/>
            <a:gdLst/>
            <a:ahLst/>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86" name="Freeform: Shape 85">
            <a:extLst>
              <a:ext uri="{FF2B5EF4-FFF2-40B4-BE49-F238E27FC236}">
                <a16:creationId xmlns:a16="http://schemas.microsoft.com/office/drawing/2014/main" id="{1C6FEC9B-9608-4181-A9E5-A1B80E7202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5402" y="0"/>
            <a:ext cx="2536434" cy="6858000"/>
          </a:xfrm>
          <a:custGeom>
            <a:avLst/>
            <a:gdLst/>
            <a:ahLst/>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88" name="Freeform: Shape 87">
            <a:extLst>
              <a:ext uri="{FF2B5EF4-FFF2-40B4-BE49-F238E27FC236}">
                <a16:creationId xmlns:a16="http://schemas.microsoft.com/office/drawing/2014/main" id="{AB1564ED-F26F-451D-97D6-A6EC3E83FD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4161" y="0"/>
            <a:ext cx="2261351" cy="6858000"/>
          </a:xfrm>
          <a:custGeom>
            <a:avLst/>
            <a:gdLst/>
            <a:ahLst/>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90" name="Freeform: Shape 89">
            <a:extLst>
              <a:ext uri="{FF2B5EF4-FFF2-40B4-BE49-F238E27FC236}">
                <a16:creationId xmlns:a16="http://schemas.microsoft.com/office/drawing/2014/main" id="{0CA184B6-3482-4F43-87F0-BC765DCFD8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96422" cy="6858000"/>
          </a:xfrm>
          <a:custGeom>
            <a:avLst/>
            <a:gdLst/>
            <a:ahLst/>
            <a:cxnLst/>
            <a:rect l="l" t="t" r="r" b="b"/>
            <a:pathLst>
              <a:path w="3496422" h="6858000">
                <a:moveTo>
                  <a:pt x="0" y="0"/>
                </a:moveTo>
                <a:lnTo>
                  <a:pt x="1873399" y="0"/>
                </a:lnTo>
                <a:lnTo>
                  <a:pt x="1895523" y="14997"/>
                </a:lnTo>
                <a:cubicBezTo>
                  <a:pt x="2922686" y="754641"/>
                  <a:pt x="3496422" y="2093192"/>
                  <a:pt x="3496422" y="3621656"/>
                </a:cubicBezTo>
                <a:cubicBezTo>
                  <a:pt x="3496422" y="4969131"/>
                  <a:pt x="2567697" y="5602839"/>
                  <a:pt x="1622072" y="6374814"/>
                </a:cubicBezTo>
                <a:cubicBezTo>
                  <a:pt x="1449869" y="6515397"/>
                  <a:pt x="1279242" y="6653108"/>
                  <a:pt x="1105424" y="6780599"/>
                </a:cubicBezTo>
                <a:lnTo>
                  <a:pt x="993668"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2" name="Freeform: Shape 91">
            <a:extLst>
              <a:ext uri="{FF2B5EF4-FFF2-40B4-BE49-F238E27FC236}">
                <a16:creationId xmlns:a16="http://schemas.microsoft.com/office/drawing/2014/main" id="{6C869923-8380-4244-9548-802C330638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75409" y="0"/>
            <a:ext cx="2529723" cy="6858000"/>
          </a:xfrm>
          <a:custGeom>
            <a:avLst/>
            <a:gdLst/>
            <a:ahLst/>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94" name="Freeform: Shape 93">
            <a:extLst>
              <a:ext uri="{FF2B5EF4-FFF2-40B4-BE49-F238E27FC236}">
                <a16:creationId xmlns:a16="http://schemas.microsoft.com/office/drawing/2014/main" id="{C06255F2-BC67-4DDE-B34E-AC4BA21838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5402" y="0"/>
            <a:ext cx="2536434" cy="6858000"/>
          </a:xfrm>
          <a:custGeom>
            <a:avLst/>
            <a:gdLst/>
            <a:ahLst/>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96" name="Freeform: Shape 95">
            <a:extLst>
              <a:ext uri="{FF2B5EF4-FFF2-40B4-BE49-F238E27FC236}">
                <a16:creationId xmlns:a16="http://schemas.microsoft.com/office/drawing/2014/main" id="{55169443-FCCD-4C0A-8C69-18CD3FA096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4161" y="0"/>
            <a:ext cx="2261351" cy="6858000"/>
          </a:xfrm>
          <a:custGeom>
            <a:avLst/>
            <a:gdLst/>
            <a:ahLst/>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useBgFill="1">
        <p:nvSpPr>
          <p:cNvPr id="98" name="Rectangle 97">
            <a:extLst>
              <a:ext uri="{FF2B5EF4-FFF2-40B4-BE49-F238E27FC236}">
                <a16:creationId xmlns:a16="http://schemas.microsoft.com/office/drawing/2014/main" id="{0DBF1ABE-8590-450D-BB49-BDDCCF3EEA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pic>
        <p:nvPicPr>
          <p:cNvPr id="41" name="Picture 40" descr="A picture containing object, light, track, hanging&#10;&#10;Description automatically generated">
            <a:extLst>
              <a:ext uri="{FF2B5EF4-FFF2-40B4-BE49-F238E27FC236}">
                <a16:creationId xmlns:a16="http://schemas.microsoft.com/office/drawing/2014/main" id="{9F12F85D-BFDB-4FC8-B2D6-DB685BE0C4C8}"/>
              </a:ext>
            </a:extLst>
          </p:cNvPr>
          <p:cNvPicPr>
            <a:picLocks noChangeAspect="1"/>
          </p:cNvPicPr>
          <p:nvPr/>
        </p:nvPicPr>
        <p:blipFill rotWithShape="1">
          <a:blip r:embed="rId2"/>
          <a:srcRect l="25"/>
          <a:stretch/>
        </p:blipFill>
        <p:spPr>
          <a:xfrm>
            <a:off x="3048" y="10"/>
            <a:ext cx="12188952" cy="6857990"/>
          </a:xfrm>
          <a:prstGeom prst="rect">
            <a:avLst/>
          </a:prstGeom>
        </p:spPr>
      </p:pic>
      <p:sp>
        <p:nvSpPr>
          <p:cNvPr id="100" name="Freeform: Shape 99">
            <a:extLst>
              <a:ext uri="{FF2B5EF4-FFF2-40B4-BE49-F238E27FC236}">
                <a16:creationId xmlns:a16="http://schemas.microsoft.com/office/drawing/2014/main" id="{391F8D69-709A-4575-A393-B4C26481AF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966083" y="0"/>
            <a:ext cx="9841377" cy="6858000"/>
          </a:xfrm>
          <a:custGeom>
            <a:avLst/>
            <a:gdLst>
              <a:gd name="connsiteX0" fmla="*/ 8218354 w 9841377"/>
              <a:gd name="connsiteY0" fmla="*/ 0 h 6858000"/>
              <a:gd name="connsiteX1" fmla="*/ 5551962 w 9841377"/>
              <a:gd name="connsiteY1" fmla="*/ 0 h 6858000"/>
              <a:gd name="connsiteX2" fmla="*/ 5482342 w 9841377"/>
              <a:gd name="connsiteY2" fmla="*/ 0 h 6858000"/>
              <a:gd name="connsiteX3" fmla="*/ 4359035 w 9841377"/>
              <a:gd name="connsiteY3" fmla="*/ 0 h 6858000"/>
              <a:gd name="connsiteX4" fmla="*/ 4289415 w 9841377"/>
              <a:gd name="connsiteY4" fmla="*/ 0 h 6858000"/>
              <a:gd name="connsiteX5" fmla="*/ 1623023 w 9841377"/>
              <a:gd name="connsiteY5" fmla="*/ 0 h 6858000"/>
              <a:gd name="connsiteX6" fmla="*/ 1600899 w 9841377"/>
              <a:gd name="connsiteY6" fmla="*/ 14997 h 6858000"/>
              <a:gd name="connsiteX7" fmla="*/ 0 w 9841377"/>
              <a:gd name="connsiteY7" fmla="*/ 3621656 h 6858000"/>
              <a:gd name="connsiteX8" fmla="*/ 1874350 w 9841377"/>
              <a:gd name="connsiteY8" fmla="*/ 6374814 h 6858000"/>
              <a:gd name="connsiteX9" fmla="*/ 2390998 w 9841377"/>
              <a:gd name="connsiteY9" fmla="*/ 6780599 h 6858000"/>
              <a:gd name="connsiteX10" fmla="*/ 2502754 w 9841377"/>
              <a:gd name="connsiteY10" fmla="*/ 6858000 h 6858000"/>
              <a:gd name="connsiteX11" fmla="*/ 4289415 w 9841377"/>
              <a:gd name="connsiteY11" fmla="*/ 6858000 h 6858000"/>
              <a:gd name="connsiteX12" fmla="*/ 4359035 w 9841377"/>
              <a:gd name="connsiteY12" fmla="*/ 6858000 h 6858000"/>
              <a:gd name="connsiteX13" fmla="*/ 5482342 w 9841377"/>
              <a:gd name="connsiteY13" fmla="*/ 6858000 h 6858000"/>
              <a:gd name="connsiteX14" fmla="*/ 5551962 w 9841377"/>
              <a:gd name="connsiteY14" fmla="*/ 6858000 h 6858000"/>
              <a:gd name="connsiteX15" fmla="*/ 7338623 w 9841377"/>
              <a:gd name="connsiteY15" fmla="*/ 6858000 h 6858000"/>
              <a:gd name="connsiteX16" fmla="*/ 7450379 w 9841377"/>
              <a:gd name="connsiteY16" fmla="*/ 6780599 h 6858000"/>
              <a:gd name="connsiteX17" fmla="*/ 7967027 w 9841377"/>
              <a:gd name="connsiteY17" fmla="*/ 6374814 h 6858000"/>
              <a:gd name="connsiteX18" fmla="*/ 9841377 w 9841377"/>
              <a:gd name="connsiteY18" fmla="*/ 3621656 h 6858000"/>
              <a:gd name="connsiteX19" fmla="*/ 8240478 w 9841377"/>
              <a:gd name="connsiteY19"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841377" h="6858000">
                <a:moveTo>
                  <a:pt x="8218354" y="0"/>
                </a:moveTo>
                <a:lnTo>
                  <a:pt x="5551962" y="0"/>
                </a:lnTo>
                <a:lnTo>
                  <a:pt x="5482342" y="0"/>
                </a:lnTo>
                <a:lnTo>
                  <a:pt x="4359035" y="0"/>
                </a:lnTo>
                <a:lnTo>
                  <a:pt x="4289415" y="0"/>
                </a:lnTo>
                <a:lnTo>
                  <a:pt x="1623023" y="0"/>
                </a:lnTo>
                <a:lnTo>
                  <a:pt x="1600899" y="14997"/>
                </a:lnTo>
                <a:cubicBezTo>
                  <a:pt x="573736" y="754641"/>
                  <a:pt x="0" y="2093192"/>
                  <a:pt x="0" y="3621656"/>
                </a:cubicBezTo>
                <a:cubicBezTo>
                  <a:pt x="0" y="4969131"/>
                  <a:pt x="928725" y="5602839"/>
                  <a:pt x="1874350" y="6374814"/>
                </a:cubicBezTo>
                <a:cubicBezTo>
                  <a:pt x="2046553" y="6515397"/>
                  <a:pt x="2217180" y="6653108"/>
                  <a:pt x="2390998" y="6780599"/>
                </a:cubicBezTo>
                <a:lnTo>
                  <a:pt x="2502754" y="6858000"/>
                </a:lnTo>
                <a:lnTo>
                  <a:pt x="4289415" y="6858000"/>
                </a:lnTo>
                <a:lnTo>
                  <a:pt x="4359035" y="6858000"/>
                </a:lnTo>
                <a:lnTo>
                  <a:pt x="5482342" y="6858000"/>
                </a:lnTo>
                <a:lnTo>
                  <a:pt x="5551962" y="6858000"/>
                </a:lnTo>
                <a:lnTo>
                  <a:pt x="7338623" y="6858000"/>
                </a:lnTo>
                <a:lnTo>
                  <a:pt x="7450379" y="6780599"/>
                </a:lnTo>
                <a:cubicBezTo>
                  <a:pt x="7624197" y="6653108"/>
                  <a:pt x="7794824" y="6515397"/>
                  <a:pt x="7967027" y="6374814"/>
                </a:cubicBezTo>
                <a:cubicBezTo>
                  <a:pt x="8912652" y="5602839"/>
                  <a:pt x="9841377" y="4969131"/>
                  <a:pt x="9841377" y="3621656"/>
                </a:cubicBezTo>
                <a:cubicBezTo>
                  <a:pt x="9841377" y="2093192"/>
                  <a:pt x="9267641" y="754641"/>
                  <a:pt x="8240478" y="14997"/>
                </a:cubicBezTo>
                <a:close/>
              </a:path>
            </a:pathLst>
          </a:cu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2" name="Freeform: Shape 101">
            <a:extLst>
              <a:ext uri="{FF2B5EF4-FFF2-40B4-BE49-F238E27FC236}">
                <a16:creationId xmlns:a16="http://schemas.microsoft.com/office/drawing/2014/main" id="{C87A50C4-1191-461A-9E09-C8057F2AF0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3035" y="0"/>
            <a:ext cx="2265453" cy="6858000"/>
          </a:xfrm>
          <a:custGeom>
            <a:avLst/>
            <a:gdLst>
              <a:gd name="connsiteX0" fmla="*/ 1117108 w 2265453"/>
              <a:gd name="connsiteY0" fmla="*/ 0 h 6858000"/>
              <a:gd name="connsiteX1" fmla="*/ 1099628 w 2265453"/>
              <a:gd name="connsiteY1" fmla="*/ 0 h 6858000"/>
              <a:gd name="connsiteX2" fmla="*/ 1175238 w 2265453"/>
              <a:gd name="connsiteY2" fmla="*/ 82371 h 6858000"/>
              <a:gd name="connsiteX3" fmla="*/ 2240276 w 2265453"/>
              <a:gd name="connsiteY3" fmla="*/ 3734791 h 6858000"/>
              <a:gd name="connsiteX4" fmla="*/ 274951 w 2265453"/>
              <a:gd name="connsiteY4" fmla="*/ 6634678 h 6858000"/>
              <a:gd name="connsiteX5" fmla="*/ 12802 w 2265453"/>
              <a:gd name="connsiteY5" fmla="*/ 6848127 h 6858000"/>
              <a:gd name="connsiteX6" fmla="*/ 0 w 2265453"/>
              <a:gd name="connsiteY6" fmla="*/ 6858000 h 6858000"/>
              <a:gd name="connsiteX7" fmla="*/ 19410 w 2265453"/>
              <a:gd name="connsiteY7" fmla="*/ 6858000 h 6858000"/>
              <a:gd name="connsiteX8" fmla="*/ 31082 w 2265453"/>
              <a:gd name="connsiteY8" fmla="*/ 6848998 h 6858000"/>
              <a:gd name="connsiteX9" fmla="*/ 293230 w 2265453"/>
              <a:gd name="connsiteY9" fmla="*/ 6635549 h 6858000"/>
              <a:gd name="connsiteX10" fmla="*/ 2258555 w 2265453"/>
              <a:gd name="connsiteY10" fmla="*/ 3735662 h 6858000"/>
              <a:gd name="connsiteX11" fmla="*/ 1193518 w 2265453"/>
              <a:gd name="connsiteY11" fmla="*/ 8324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65453" h="6858000">
                <a:moveTo>
                  <a:pt x="1117108" y="0"/>
                </a:moveTo>
                <a:lnTo>
                  <a:pt x="1099628" y="0"/>
                </a:lnTo>
                <a:lnTo>
                  <a:pt x="1175238" y="82371"/>
                </a:lnTo>
                <a:cubicBezTo>
                  <a:pt x="1926546" y="957940"/>
                  <a:pt x="2303836" y="2277119"/>
                  <a:pt x="2240276" y="3734791"/>
                </a:cubicBezTo>
                <a:cubicBezTo>
                  <a:pt x="2176522" y="5196911"/>
                  <a:pt x="1237280" y="5841173"/>
                  <a:pt x="274951" y="6634678"/>
                </a:cubicBezTo>
                <a:cubicBezTo>
                  <a:pt x="187328" y="6706930"/>
                  <a:pt x="100126" y="6778421"/>
                  <a:pt x="12802" y="6848127"/>
                </a:cubicBezTo>
                <a:lnTo>
                  <a:pt x="0" y="6858000"/>
                </a:lnTo>
                <a:lnTo>
                  <a:pt x="19410" y="6858000"/>
                </a:lnTo>
                <a:lnTo>
                  <a:pt x="31082" y="6848998"/>
                </a:lnTo>
                <a:cubicBezTo>
                  <a:pt x="118405" y="6779292"/>
                  <a:pt x="205608" y="6707801"/>
                  <a:pt x="293230" y="6635549"/>
                </a:cubicBezTo>
                <a:cubicBezTo>
                  <a:pt x="1255560" y="5842045"/>
                  <a:pt x="2194802" y="5197782"/>
                  <a:pt x="2258555" y="3735662"/>
                </a:cubicBezTo>
                <a:cubicBezTo>
                  <a:pt x="2322115" y="2277991"/>
                  <a:pt x="1944825" y="958811"/>
                  <a:pt x="1193518" y="83243"/>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04" name="Freeform: Shape 103">
            <a:extLst>
              <a:ext uri="{FF2B5EF4-FFF2-40B4-BE49-F238E27FC236}">
                <a16:creationId xmlns:a16="http://schemas.microsoft.com/office/drawing/2014/main" id="{BC87DA9F-8DB2-4D48-8716-A928FBB8A5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033" y="0"/>
            <a:ext cx="2486322" cy="6858000"/>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06" name="Freeform: Shape 105">
            <a:extLst>
              <a:ext uri="{FF2B5EF4-FFF2-40B4-BE49-F238E27FC236}">
                <a16:creationId xmlns:a16="http://schemas.microsoft.com/office/drawing/2014/main" id="{195EA065-AC5D-431D-927E-87FF058848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96194"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08" name="Freeform: Shape 107">
            <a:extLst>
              <a:ext uri="{FF2B5EF4-FFF2-40B4-BE49-F238E27FC236}">
                <a16:creationId xmlns:a16="http://schemas.microsoft.com/office/drawing/2014/main" id="{46934B3C-D73F-4CD0-95B1-0244D662D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23292" y="0"/>
            <a:ext cx="2486322" cy="6858000"/>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 name="Title 1">
            <a:extLst>
              <a:ext uri="{FF2B5EF4-FFF2-40B4-BE49-F238E27FC236}">
                <a16:creationId xmlns:a16="http://schemas.microsoft.com/office/drawing/2014/main" id="{9FDC672E-B9CD-4B53-B2A2-54A4B04DD6D6}"/>
              </a:ext>
            </a:extLst>
          </p:cNvPr>
          <p:cNvSpPr>
            <a:spLocks noGrp="1"/>
          </p:cNvSpPr>
          <p:nvPr>
            <p:ph type="title"/>
          </p:nvPr>
        </p:nvSpPr>
        <p:spPr>
          <a:xfrm>
            <a:off x="1502067" y="1064474"/>
            <a:ext cx="4179777" cy="527002"/>
          </a:xfrm>
        </p:spPr>
        <p:txBody>
          <a:bodyPr vert="horz" lIns="109728" tIns="109728" rIns="109728" bIns="91440" rtlCol="0" anchor="b">
            <a:noAutofit/>
          </a:bodyPr>
          <a:lstStyle/>
          <a:p>
            <a:pPr algn="ctr">
              <a:lnSpc>
                <a:spcPct val="120000"/>
              </a:lnSpc>
            </a:pPr>
            <a:r>
              <a:rPr lang="en-US" sz="2400" dirty="0">
                <a:solidFill>
                  <a:schemeClr val="accent2">
                    <a:lumMod val="50000"/>
                  </a:schemeClr>
                </a:solidFill>
                <a:latin typeface="Eras Medium ITC" panose="020B0602030504020804" pitchFamily="34" charset="0"/>
              </a:rPr>
              <a:t>Functional Requirements:</a:t>
            </a:r>
            <a:endParaRPr lang="en-US" sz="2400" dirty="0">
              <a:solidFill>
                <a:schemeClr val="tx1">
                  <a:lumMod val="85000"/>
                  <a:lumOff val="15000"/>
                </a:schemeClr>
              </a:solidFill>
            </a:endParaRPr>
          </a:p>
        </p:txBody>
      </p:sp>
      <p:sp>
        <p:nvSpPr>
          <p:cNvPr id="47" name="TextBox 46">
            <a:extLst>
              <a:ext uri="{FF2B5EF4-FFF2-40B4-BE49-F238E27FC236}">
                <a16:creationId xmlns:a16="http://schemas.microsoft.com/office/drawing/2014/main" id="{3BA238F4-A0DE-49CE-BF30-1A594F8E71BF}"/>
              </a:ext>
            </a:extLst>
          </p:cNvPr>
          <p:cNvSpPr txBox="1"/>
          <p:nvPr/>
        </p:nvSpPr>
        <p:spPr>
          <a:xfrm>
            <a:off x="2245932" y="2775004"/>
            <a:ext cx="7340048" cy="3189233"/>
          </a:xfrm>
          <a:prstGeom prst="rect">
            <a:avLst/>
          </a:prstGeom>
        </p:spPr>
        <p:txBody>
          <a:bodyPr vert="horz" lIns="109728" tIns="109728" rIns="109728" bIns="91440" rtlCol="0">
            <a:normAutofit/>
          </a:bodyPr>
          <a:lstStyle/>
          <a:p>
            <a:pPr indent="-285750">
              <a:lnSpc>
                <a:spcPct val="130000"/>
              </a:lnSpc>
              <a:spcBef>
                <a:spcPts val="930"/>
              </a:spcBef>
              <a:spcAft>
                <a:spcPts val="0"/>
              </a:spcAft>
              <a:buFont typeface="Corbel" panose="020B0503020204020204" pitchFamily="34" charset="0"/>
              <a:buChar char="•"/>
            </a:pPr>
            <a:endParaRPr lang="en-US" sz="1100" spc="150" dirty="0">
              <a:solidFill>
                <a:schemeClr val="tx1">
                  <a:lumMod val="75000"/>
                  <a:lumOff val="25000"/>
                </a:schemeClr>
              </a:solidFill>
              <a:effectLst/>
            </a:endParaRPr>
          </a:p>
        </p:txBody>
      </p:sp>
      <p:sp>
        <p:nvSpPr>
          <p:cNvPr id="45" name="Subtitle 2">
            <a:extLst>
              <a:ext uri="{FF2B5EF4-FFF2-40B4-BE49-F238E27FC236}">
                <a16:creationId xmlns:a16="http://schemas.microsoft.com/office/drawing/2014/main" id="{0E3CA9F3-AAB1-43F7-BD8D-D4F9AD8F1BCE}"/>
              </a:ext>
            </a:extLst>
          </p:cNvPr>
          <p:cNvSpPr txBox="1">
            <a:spLocks/>
          </p:cNvSpPr>
          <p:nvPr/>
        </p:nvSpPr>
        <p:spPr>
          <a:xfrm>
            <a:off x="1115213" y="1905582"/>
            <a:ext cx="9466698" cy="3887945"/>
          </a:xfrm>
          <a:prstGeom prst="rect">
            <a:avLst/>
          </a:prstGeom>
        </p:spPr>
        <p:txBody>
          <a:bodyPr vert="horz" lIns="109728" tIns="109728" rIns="109728" bIns="91440" rtlCol="0" anchor="b">
            <a:normAutofit/>
          </a:bodyPr>
          <a:lstStyle>
            <a:lvl1pPr algn="l" defTabSz="914400" rtl="0" eaLnBrk="1" latinLnBrk="0" hangingPunct="1">
              <a:lnSpc>
                <a:spcPct val="130000"/>
              </a:lnSpc>
              <a:spcBef>
                <a:spcPct val="0"/>
              </a:spcBef>
              <a:buNone/>
              <a:defRPr sz="3200" b="1" kern="1200" spc="150" baseline="0">
                <a:solidFill>
                  <a:schemeClr val="tx1">
                    <a:lumMod val="75000"/>
                    <a:lumOff val="25000"/>
                  </a:schemeClr>
                </a:solidFill>
                <a:latin typeface="+mj-lt"/>
                <a:ea typeface="+mj-ea"/>
                <a:cs typeface="+mj-cs"/>
              </a:defRPr>
            </a:lvl1pPr>
          </a:lstStyle>
          <a:p>
            <a:endParaRPr lang="en-CA" dirty="0"/>
          </a:p>
        </p:txBody>
      </p:sp>
      <p:sp>
        <p:nvSpPr>
          <p:cNvPr id="66" name="TextBox 65">
            <a:extLst>
              <a:ext uri="{FF2B5EF4-FFF2-40B4-BE49-F238E27FC236}">
                <a16:creationId xmlns:a16="http://schemas.microsoft.com/office/drawing/2014/main" id="{A60FF1DB-A207-4496-AAEE-DB3BB09F89F7}"/>
              </a:ext>
            </a:extLst>
          </p:cNvPr>
          <p:cNvSpPr txBox="1"/>
          <p:nvPr/>
        </p:nvSpPr>
        <p:spPr>
          <a:xfrm>
            <a:off x="1728401" y="1905582"/>
            <a:ext cx="7993024" cy="3693319"/>
          </a:xfrm>
          <a:prstGeom prst="rect">
            <a:avLst/>
          </a:prstGeom>
          <a:noFill/>
        </p:spPr>
        <p:txBody>
          <a:bodyPr wrap="square">
            <a:spAutoFit/>
          </a:bodyPr>
          <a:lstStyle/>
          <a:p>
            <a:r>
              <a:rPr lang="en-US" b="1" dirty="0">
                <a:solidFill>
                  <a:schemeClr val="accent6">
                    <a:lumMod val="50000"/>
                  </a:schemeClr>
                </a:solidFill>
                <a:latin typeface="+mj-lt"/>
              </a:rPr>
              <a:t>1)Sign Up:</a:t>
            </a:r>
            <a:endParaRPr lang="en-CA" dirty="0">
              <a:solidFill>
                <a:schemeClr val="accent6">
                  <a:lumMod val="50000"/>
                </a:schemeClr>
              </a:solidFill>
              <a:latin typeface="+mj-lt"/>
            </a:endParaRPr>
          </a:p>
          <a:p>
            <a:pPr marL="0" indent="0">
              <a:buNone/>
            </a:pPr>
            <a:r>
              <a:rPr lang="en-US" sz="1600" dirty="0">
                <a:latin typeface="+mj-lt"/>
              </a:rPr>
              <a:t>            User need to create an account by selecting a unique and a valid password. It is mandatory for the user to make an account otherwise the user will not be able to login to the application.</a:t>
            </a:r>
            <a:br>
              <a:rPr lang="en-US" sz="1600" dirty="0">
                <a:latin typeface="+mj-lt"/>
              </a:rPr>
            </a:br>
            <a:endParaRPr lang="en-CA" dirty="0">
              <a:latin typeface="+mj-lt"/>
            </a:endParaRPr>
          </a:p>
          <a:p>
            <a:r>
              <a:rPr lang="en-US" b="1" dirty="0">
                <a:solidFill>
                  <a:schemeClr val="accent6">
                    <a:lumMod val="50000"/>
                  </a:schemeClr>
                </a:solidFill>
                <a:latin typeface="+mj-lt"/>
              </a:rPr>
              <a:t>2)Login: </a:t>
            </a:r>
            <a:endParaRPr lang="en-CA" dirty="0">
              <a:solidFill>
                <a:schemeClr val="accent6">
                  <a:lumMod val="50000"/>
                </a:schemeClr>
              </a:solidFill>
              <a:latin typeface="+mj-lt"/>
            </a:endParaRPr>
          </a:p>
          <a:p>
            <a:pPr marL="0" indent="0">
              <a:buNone/>
            </a:pPr>
            <a:r>
              <a:rPr lang="en-US" sz="1600" dirty="0">
                <a:latin typeface="+mj-lt"/>
              </a:rPr>
              <a:t>	User can login to the application by entering username and a valid password. It is mandatory for the user to login to the application otherwise the user will not be able to post/book property.</a:t>
            </a:r>
            <a:br>
              <a:rPr lang="en-US" sz="1600" dirty="0">
                <a:latin typeface="+mj-lt"/>
              </a:rPr>
            </a:br>
            <a:endParaRPr lang="en-CA" dirty="0">
              <a:solidFill>
                <a:schemeClr val="accent6">
                  <a:lumMod val="50000"/>
                </a:schemeClr>
              </a:solidFill>
              <a:latin typeface="+mj-lt"/>
            </a:endParaRPr>
          </a:p>
          <a:p>
            <a:r>
              <a:rPr lang="en-US" b="1" dirty="0">
                <a:solidFill>
                  <a:schemeClr val="accent6">
                    <a:lumMod val="50000"/>
                  </a:schemeClr>
                </a:solidFill>
                <a:latin typeface="+mj-lt"/>
              </a:rPr>
              <a:t>3)Search: </a:t>
            </a:r>
            <a:endParaRPr lang="en-CA" dirty="0">
              <a:solidFill>
                <a:schemeClr val="accent6">
                  <a:lumMod val="50000"/>
                </a:schemeClr>
              </a:solidFill>
              <a:latin typeface="+mj-lt"/>
            </a:endParaRPr>
          </a:p>
          <a:p>
            <a:pPr marL="0" indent="0">
              <a:buNone/>
            </a:pPr>
            <a:r>
              <a:rPr lang="en-US" sz="1600" dirty="0">
                <a:latin typeface="+mj-lt"/>
              </a:rPr>
              <a:t>	User can search different kinds of categories in the search bar. After searching a category, all the related property posts of that category will be shown on the screen.</a:t>
            </a:r>
            <a:r>
              <a:rPr lang="en-US" sz="1600" dirty="0"/>
              <a:t> </a:t>
            </a:r>
            <a:endParaRPr lang="en-CA" sz="1600" dirty="0"/>
          </a:p>
        </p:txBody>
      </p:sp>
      <p:sp>
        <p:nvSpPr>
          <p:cNvPr id="71" name="Footer Placeholder 6">
            <a:extLst>
              <a:ext uri="{FF2B5EF4-FFF2-40B4-BE49-F238E27FC236}">
                <a16:creationId xmlns:a16="http://schemas.microsoft.com/office/drawing/2014/main" id="{76393FEC-2AFD-4B52-BAD7-DACB61C2C932}"/>
              </a:ext>
            </a:extLst>
          </p:cNvPr>
          <p:cNvSpPr>
            <a:spLocks noGrp="1"/>
          </p:cNvSpPr>
          <p:nvPr>
            <p:ph type="ftr" sz="quarter" idx="11"/>
          </p:nvPr>
        </p:nvSpPr>
        <p:spPr>
          <a:xfrm>
            <a:off x="3258697" y="6228556"/>
            <a:ext cx="5314517" cy="365125"/>
          </a:xfrm>
        </p:spPr>
        <p:txBody>
          <a:bodyPr/>
          <a:lstStyle/>
          <a:p>
            <a:r>
              <a:rPr lang="fr-FR" dirty="0">
                <a:solidFill>
                  <a:schemeClr val="bg1">
                    <a:lumMod val="50000"/>
                  </a:schemeClr>
                </a:solidFill>
              </a:rPr>
              <a:t>MAD-317 (Team 4)       CEGEP(Montréal)        Srikanth</a:t>
            </a:r>
            <a:endParaRPr lang="en-US" dirty="0">
              <a:solidFill>
                <a:schemeClr val="bg1">
                  <a:lumMod val="50000"/>
                </a:schemeClr>
              </a:solidFill>
            </a:endParaRPr>
          </a:p>
        </p:txBody>
      </p:sp>
    </p:spTree>
    <p:extLst>
      <p:ext uri="{BB962C8B-B14F-4D97-AF65-F5344CB8AC3E}">
        <p14:creationId xmlns:p14="http://schemas.microsoft.com/office/powerpoint/2010/main" val="1142629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1000"/>
                                        <p:tgtEl>
                                          <p:spTgt spid="41"/>
                                        </p:tgtEl>
                                      </p:cBhvr>
                                    </p:animEffect>
                                    <p:anim calcmode="lin" valueType="num">
                                      <p:cBhvr>
                                        <p:cTn id="8" dur="1000" fill="hold"/>
                                        <p:tgtEl>
                                          <p:spTgt spid="41"/>
                                        </p:tgtEl>
                                        <p:attrNameLst>
                                          <p:attrName>ppt_x</p:attrName>
                                        </p:attrNameLst>
                                      </p:cBhvr>
                                      <p:tavLst>
                                        <p:tav tm="0">
                                          <p:val>
                                            <p:strVal val="#ppt_x"/>
                                          </p:val>
                                        </p:tav>
                                        <p:tav tm="100000">
                                          <p:val>
                                            <p:strVal val="#ppt_x"/>
                                          </p:val>
                                        </p:tav>
                                      </p:tavLst>
                                    </p:anim>
                                    <p:anim calcmode="lin" valueType="num">
                                      <p:cBhvr>
                                        <p:cTn id="9" dur="1000" fill="hold"/>
                                        <p:tgtEl>
                                          <p:spTgt spid="4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9B0F7D69-D93C-4C38-A23D-76E000D691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96422" cy="6858000"/>
          </a:xfrm>
          <a:custGeom>
            <a:avLst/>
            <a:gdLst/>
            <a:ahLst/>
            <a:cxnLst/>
            <a:rect l="l" t="t" r="r" b="b"/>
            <a:pathLst>
              <a:path w="3496422" h="6858000">
                <a:moveTo>
                  <a:pt x="0" y="0"/>
                </a:moveTo>
                <a:lnTo>
                  <a:pt x="1873399" y="0"/>
                </a:lnTo>
                <a:lnTo>
                  <a:pt x="1895523" y="14997"/>
                </a:lnTo>
                <a:cubicBezTo>
                  <a:pt x="2922686" y="754641"/>
                  <a:pt x="3496422" y="2093192"/>
                  <a:pt x="3496422" y="3621656"/>
                </a:cubicBezTo>
                <a:cubicBezTo>
                  <a:pt x="3496422" y="4969131"/>
                  <a:pt x="2567697" y="5602839"/>
                  <a:pt x="1622072" y="6374814"/>
                </a:cubicBezTo>
                <a:cubicBezTo>
                  <a:pt x="1449869" y="6515397"/>
                  <a:pt x="1279242" y="6653108"/>
                  <a:pt x="1105424" y="6780599"/>
                </a:cubicBezTo>
                <a:lnTo>
                  <a:pt x="993668"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1" name="Freeform: Shape 10">
            <a:extLst>
              <a:ext uri="{FF2B5EF4-FFF2-40B4-BE49-F238E27FC236}">
                <a16:creationId xmlns:a16="http://schemas.microsoft.com/office/drawing/2014/main" id="{8CD419D4-EA9D-42D9-BF62-B07F0B7B67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75409" y="0"/>
            <a:ext cx="2529723" cy="6858000"/>
          </a:xfrm>
          <a:custGeom>
            <a:avLst/>
            <a:gdLst/>
            <a:ahLst/>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3" name="Freeform: Shape 12">
            <a:extLst>
              <a:ext uri="{FF2B5EF4-FFF2-40B4-BE49-F238E27FC236}">
                <a16:creationId xmlns:a16="http://schemas.microsoft.com/office/drawing/2014/main" id="{1C6FEC9B-9608-4181-A9E5-A1B80E7202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5402" y="0"/>
            <a:ext cx="2536434" cy="6858000"/>
          </a:xfrm>
          <a:custGeom>
            <a:avLst/>
            <a:gdLst/>
            <a:ahLst/>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5" name="Freeform: Shape 14">
            <a:extLst>
              <a:ext uri="{FF2B5EF4-FFF2-40B4-BE49-F238E27FC236}">
                <a16:creationId xmlns:a16="http://schemas.microsoft.com/office/drawing/2014/main" id="{AB1564ED-F26F-451D-97D6-A6EC3E83FD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4161" y="0"/>
            <a:ext cx="2261351" cy="6858000"/>
          </a:xfrm>
          <a:custGeom>
            <a:avLst/>
            <a:gdLst/>
            <a:ahLst/>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17" name="Freeform: Shape 16">
            <a:extLst>
              <a:ext uri="{FF2B5EF4-FFF2-40B4-BE49-F238E27FC236}">
                <a16:creationId xmlns:a16="http://schemas.microsoft.com/office/drawing/2014/main" id="{0CA184B6-3482-4F43-87F0-BC765DCFD8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96422" cy="6858000"/>
          </a:xfrm>
          <a:custGeom>
            <a:avLst/>
            <a:gdLst/>
            <a:ahLst/>
            <a:cxnLst/>
            <a:rect l="l" t="t" r="r" b="b"/>
            <a:pathLst>
              <a:path w="3496422" h="6858000">
                <a:moveTo>
                  <a:pt x="0" y="0"/>
                </a:moveTo>
                <a:lnTo>
                  <a:pt x="1873399" y="0"/>
                </a:lnTo>
                <a:lnTo>
                  <a:pt x="1895523" y="14997"/>
                </a:lnTo>
                <a:cubicBezTo>
                  <a:pt x="2922686" y="754641"/>
                  <a:pt x="3496422" y="2093192"/>
                  <a:pt x="3496422" y="3621656"/>
                </a:cubicBezTo>
                <a:cubicBezTo>
                  <a:pt x="3496422" y="4969131"/>
                  <a:pt x="2567697" y="5602839"/>
                  <a:pt x="1622072" y="6374814"/>
                </a:cubicBezTo>
                <a:cubicBezTo>
                  <a:pt x="1449869" y="6515397"/>
                  <a:pt x="1279242" y="6653108"/>
                  <a:pt x="1105424" y="6780599"/>
                </a:cubicBezTo>
                <a:lnTo>
                  <a:pt x="993668"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Freeform: Shape 18">
            <a:extLst>
              <a:ext uri="{FF2B5EF4-FFF2-40B4-BE49-F238E27FC236}">
                <a16:creationId xmlns:a16="http://schemas.microsoft.com/office/drawing/2014/main" id="{6C869923-8380-4244-9548-802C330638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75409" y="0"/>
            <a:ext cx="2529723" cy="6858000"/>
          </a:xfrm>
          <a:custGeom>
            <a:avLst/>
            <a:gdLst/>
            <a:ahLst/>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1" name="Freeform: Shape 20">
            <a:extLst>
              <a:ext uri="{FF2B5EF4-FFF2-40B4-BE49-F238E27FC236}">
                <a16:creationId xmlns:a16="http://schemas.microsoft.com/office/drawing/2014/main" id="{C06255F2-BC67-4DDE-B34E-AC4BA21838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5402" y="0"/>
            <a:ext cx="2536434" cy="6858000"/>
          </a:xfrm>
          <a:custGeom>
            <a:avLst/>
            <a:gdLst/>
            <a:ahLst/>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3" name="Freeform: Shape 22">
            <a:extLst>
              <a:ext uri="{FF2B5EF4-FFF2-40B4-BE49-F238E27FC236}">
                <a16:creationId xmlns:a16="http://schemas.microsoft.com/office/drawing/2014/main" id="{55169443-FCCD-4C0A-8C69-18CD3FA096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4161" y="0"/>
            <a:ext cx="2261351" cy="6858000"/>
          </a:xfrm>
          <a:custGeom>
            <a:avLst/>
            <a:gdLst/>
            <a:ahLst/>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useBgFill="1">
        <p:nvSpPr>
          <p:cNvPr id="25" name="Rectangle 24">
            <a:extLst>
              <a:ext uri="{FF2B5EF4-FFF2-40B4-BE49-F238E27FC236}">
                <a16:creationId xmlns:a16="http://schemas.microsoft.com/office/drawing/2014/main" id="{0DBF1ABE-8590-450D-BB49-BDDCCF3EEA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pic>
        <p:nvPicPr>
          <p:cNvPr id="4" name="Content Placeholder 3">
            <a:extLst>
              <a:ext uri="{FF2B5EF4-FFF2-40B4-BE49-F238E27FC236}">
                <a16:creationId xmlns:a16="http://schemas.microsoft.com/office/drawing/2014/main" id="{9D393A3D-CFD4-4150-B01D-AACBB96185F5}"/>
              </a:ext>
            </a:extLst>
          </p:cNvPr>
          <p:cNvPicPr>
            <a:picLocks noGrp="1" noChangeAspect="1"/>
          </p:cNvPicPr>
          <p:nvPr>
            <p:ph idx="1"/>
          </p:nvPr>
        </p:nvPicPr>
        <p:blipFill rotWithShape="1">
          <a:blip r:embed="rId2"/>
          <a:srcRect l="25"/>
          <a:stretch/>
        </p:blipFill>
        <p:spPr>
          <a:xfrm>
            <a:off x="3048" y="10"/>
            <a:ext cx="12188952" cy="6857990"/>
          </a:xfrm>
          <a:prstGeom prst="rect">
            <a:avLst/>
          </a:prstGeom>
          <a:solidFill>
            <a:srgbClr val="66FFFF"/>
          </a:solidFill>
        </p:spPr>
      </p:pic>
      <p:sp>
        <p:nvSpPr>
          <p:cNvPr id="27" name="Freeform: Shape 26">
            <a:extLst>
              <a:ext uri="{FF2B5EF4-FFF2-40B4-BE49-F238E27FC236}">
                <a16:creationId xmlns:a16="http://schemas.microsoft.com/office/drawing/2014/main" id="{391F8D69-709A-4575-A393-B4C26481AF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966083" y="0"/>
            <a:ext cx="9841377" cy="6858000"/>
          </a:xfrm>
          <a:custGeom>
            <a:avLst/>
            <a:gdLst>
              <a:gd name="connsiteX0" fmla="*/ 8218354 w 9841377"/>
              <a:gd name="connsiteY0" fmla="*/ 0 h 6858000"/>
              <a:gd name="connsiteX1" fmla="*/ 5551962 w 9841377"/>
              <a:gd name="connsiteY1" fmla="*/ 0 h 6858000"/>
              <a:gd name="connsiteX2" fmla="*/ 5482342 w 9841377"/>
              <a:gd name="connsiteY2" fmla="*/ 0 h 6858000"/>
              <a:gd name="connsiteX3" fmla="*/ 4359035 w 9841377"/>
              <a:gd name="connsiteY3" fmla="*/ 0 h 6858000"/>
              <a:gd name="connsiteX4" fmla="*/ 4289415 w 9841377"/>
              <a:gd name="connsiteY4" fmla="*/ 0 h 6858000"/>
              <a:gd name="connsiteX5" fmla="*/ 1623023 w 9841377"/>
              <a:gd name="connsiteY5" fmla="*/ 0 h 6858000"/>
              <a:gd name="connsiteX6" fmla="*/ 1600899 w 9841377"/>
              <a:gd name="connsiteY6" fmla="*/ 14997 h 6858000"/>
              <a:gd name="connsiteX7" fmla="*/ 0 w 9841377"/>
              <a:gd name="connsiteY7" fmla="*/ 3621656 h 6858000"/>
              <a:gd name="connsiteX8" fmla="*/ 1874350 w 9841377"/>
              <a:gd name="connsiteY8" fmla="*/ 6374814 h 6858000"/>
              <a:gd name="connsiteX9" fmla="*/ 2390998 w 9841377"/>
              <a:gd name="connsiteY9" fmla="*/ 6780599 h 6858000"/>
              <a:gd name="connsiteX10" fmla="*/ 2502754 w 9841377"/>
              <a:gd name="connsiteY10" fmla="*/ 6858000 h 6858000"/>
              <a:gd name="connsiteX11" fmla="*/ 4289415 w 9841377"/>
              <a:gd name="connsiteY11" fmla="*/ 6858000 h 6858000"/>
              <a:gd name="connsiteX12" fmla="*/ 4359035 w 9841377"/>
              <a:gd name="connsiteY12" fmla="*/ 6858000 h 6858000"/>
              <a:gd name="connsiteX13" fmla="*/ 5482342 w 9841377"/>
              <a:gd name="connsiteY13" fmla="*/ 6858000 h 6858000"/>
              <a:gd name="connsiteX14" fmla="*/ 5551962 w 9841377"/>
              <a:gd name="connsiteY14" fmla="*/ 6858000 h 6858000"/>
              <a:gd name="connsiteX15" fmla="*/ 7338623 w 9841377"/>
              <a:gd name="connsiteY15" fmla="*/ 6858000 h 6858000"/>
              <a:gd name="connsiteX16" fmla="*/ 7450379 w 9841377"/>
              <a:gd name="connsiteY16" fmla="*/ 6780599 h 6858000"/>
              <a:gd name="connsiteX17" fmla="*/ 7967027 w 9841377"/>
              <a:gd name="connsiteY17" fmla="*/ 6374814 h 6858000"/>
              <a:gd name="connsiteX18" fmla="*/ 9841377 w 9841377"/>
              <a:gd name="connsiteY18" fmla="*/ 3621656 h 6858000"/>
              <a:gd name="connsiteX19" fmla="*/ 8240478 w 9841377"/>
              <a:gd name="connsiteY19"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841377" h="6858000">
                <a:moveTo>
                  <a:pt x="8218354" y="0"/>
                </a:moveTo>
                <a:lnTo>
                  <a:pt x="5551962" y="0"/>
                </a:lnTo>
                <a:lnTo>
                  <a:pt x="5482342" y="0"/>
                </a:lnTo>
                <a:lnTo>
                  <a:pt x="4359035" y="0"/>
                </a:lnTo>
                <a:lnTo>
                  <a:pt x="4289415" y="0"/>
                </a:lnTo>
                <a:lnTo>
                  <a:pt x="1623023" y="0"/>
                </a:lnTo>
                <a:lnTo>
                  <a:pt x="1600899" y="14997"/>
                </a:lnTo>
                <a:cubicBezTo>
                  <a:pt x="573736" y="754641"/>
                  <a:pt x="0" y="2093192"/>
                  <a:pt x="0" y="3621656"/>
                </a:cubicBezTo>
                <a:cubicBezTo>
                  <a:pt x="0" y="4969131"/>
                  <a:pt x="928725" y="5602839"/>
                  <a:pt x="1874350" y="6374814"/>
                </a:cubicBezTo>
                <a:cubicBezTo>
                  <a:pt x="2046553" y="6515397"/>
                  <a:pt x="2217180" y="6653108"/>
                  <a:pt x="2390998" y="6780599"/>
                </a:cubicBezTo>
                <a:lnTo>
                  <a:pt x="2502754" y="6858000"/>
                </a:lnTo>
                <a:lnTo>
                  <a:pt x="4289415" y="6858000"/>
                </a:lnTo>
                <a:lnTo>
                  <a:pt x="4359035" y="6858000"/>
                </a:lnTo>
                <a:lnTo>
                  <a:pt x="5482342" y="6858000"/>
                </a:lnTo>
                <a:lnTo>
                  <a:pt x="5551962" y="6858000"/>
                </a:lnTo>
                <a:lnTo>
                  <a:pt x="7338623" y="6858000"/>
                </a:lnTo>
                <a:lnTo>
                  <a:pt x="7450379" y="6780599"/>
                </a:lnTo>
                <a:cubicBezTo>
                  <a:pt x="7624197" y="6653108"/>
                  <a:pt x="7794824" y="6515397"/>
                  <a:pt x="7967027" y="6374814"/>
                </a:cubicBezTo>
                <a:cubicBezTo>
                  <a:pt x="8912652" y="5602839"/>
                  <a:pt x="9841377" y="4969131"/>
                  <a:pt x="9841377" y="3621656"/>
                </a:cubicBezTo>
                <a:cubicBezTo>
                  <a:pt x="9841377" y="2093192"/>
                  <a:pt x="9267641" y="754641"/>
                  <a:pt x="8240478" y="14997"/>
                </a:cubicBezTo>
                <a:close/>
              </a:path>
            </a:pathLst>
          </a:cu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9" name="Freeform: Shape 28">
            <a:extLst>
              <a:ext uri="{FF2B5EF4-FFF2-40B4-BE49-F238E27FC236}">
                <a16:creationId xmlns:a16="http://schemas.microsoft.com/office/drawing/2014/main" id="{C87A50C4-1191-461A-9E09-C8057F2AF0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3035" y="0"/>
            <a:ext cx="2265453" cy="6858000"/>
          </a:xfrm>
          <a:custGeom>
            <a:avLst/>
            <a:gdLst>
              <a:gd name="connsiteX0" fmla="*/ 1117108 w 2265453"/>
              <a:gd name="connsiteY0" fmla="*/ 0 h 6858000"/>
              <a:gd name="connsiteX1" fmla="*/ 1099628 w 2265453"/>
              <a:gd name="connsiteY1" fmla="*/ 0 h 6858000"/>
              <a:gd name="connsiteX2" fmla="*/ 1175238 w 2265453"/>
              <a:gd name="connsiteY2" fmla="*/ 82371 h 6858000"/>
              <a:gd name="connsiteX3" fmla="*/ 2240276 w 2265453"/>
              <a:gd name="connsiteY3" fmla="*/ 3734791 h 6858000"/>
              <a:gd name="connsiteX4" fmla="*/ 274951 w 2265453"/>
              <a:gd name="connsiteY4" fmla="*/ 6634678 h 6858000"/>
              <a:gd name="connsiteX5" fmla="*/ 12802 w 2265453"/>
              <a:gd name="connsiteY5" fmla="*/ 6848127 h 6858000"/>
              <a:gd name="connsiteX6" fmla="*/ 0 w 2265453"/>
              <a:gd name="connsiteY6" fmla="*/ 6858000 h 6858000"/>
              <a:gd name="connsiteX7" fmla="*/ 19410 w 2265453"/>
              <a:gd name="connsiteY7" fmla="*/ 6858000 h 6858000"/>
              <a:gd name="connsiteX8" fmla="*/ 31082 w 2265453"/>
              <a:gd name="connsiteY8" fmla="*/ 6848998 h 6858000"/>
              <a:gd name="connsiteX9" fmla="*/ 293230 w 2265453"/>
              <a:gd name="connsiteY9" fmla="*/ 6635549 h 6858000"/>
              <a:gd name="connsiteX10" fmla="*/ 2258555 w 2265453"/>
              <a:gd name="connsiteY10" fmla="*/ 3735662 h 6858000"/>
              <a:gd name="connsiteX11" fmla="*/ 1193518 w 2265453"/>
              <a:gd name="connsiteY11" fmla="*/ 8324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65453" h="6858000">
                <a:moveTo>
                  <a:pt x="1117108" y="0"/>
                </a:moveTo>
                <a:lnTo>
                  <a:pt x="1099628" y="0"/>
                </a:lnTo>
                <a:lnTo>
                  <a:pt x="1175238" y="82371"/>
                </a:lnTo>
                <a:cubicBezTo>
                  <a:pt x="1926546" y="957940"/>
                  <a:pt x="2303836" y="2277119"/>
                  <a:pt x="2240276" y="3734791"/>
                </a:cubicBezTo>
                <a:cubicBezTo>
                  <a:pt x="2176522" y="5196911"/>
                  <a:pt x="1237280" y="5841173"/>
                  <a:pt x="274951" y="6634678"/>
                </a:cubicBezTo>
                <a:cubicBezTo>
                  <a:pt x="187328" y="6706930"/>
                  <a:pt x="100126" y="6778421"/>
                  <a:pt x="12802" y="6848127"/>
                </a:cubicBezTo>
                <a:lnTo>
                  <a:pt x="0" y="6858000"/>
                </a:lnTo>
                <a:lnTo>
                  <a:pt x="19410" y="6858000"/>
                </a:lnTo>
                <a:lnTo>
                  <a:pt x="31082" y="6848998"/>
                </a:lnTo>
                <a:cubicBezTo>
                  <a:pt x="118405" y="6779292"/>
                  <a:pt x="205608" y="6707801"/>
                  <a:pt x="293230" y="6635549"/>
                </a:cubicBezTo>
                <a:cubicBezTo>
                  <a:pt x="1255560" y="5842045"/>
                  <a:pt x="2194802" y="5197782"/>
                  <a:pt x="2258555" y="3735662"/>
                </a:cubicBezTo>
                <a:cubicBezTo>
                  <a:pt x="2322115" y="2277991"/>
                  <a:pt x="1944825" y="958811"/>
                  <a:pt x="1193518" y="83243"/>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31" name="Freeform: Shape 30">
            <a:extLst>
              <a:ext uri="{FF2B5EF4-FFF2-40B4-BE49-F238E27FC236}">
                <a16:creationId xmlns:a16="http://schemas.microsoft.com/office/drawing/2014/main" id="{BC87DA9F-8DB2-4D48-8716-A928FBB8A5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033" y="0"/>
            <a:ext cx="2486322" cy="6858000"/>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33" name="Freeform: Shape 32">
            <a:extLst>
              <a:ext uri="{FF2B5EF4-FFF2-40B4-BE49-F238E27FC236}">
                <a16:creationId xmlns:a16="http://schemas.microsoft.com/office/drawing/2014/main" id="{195EA065-AC5D-431D-927E-87FF058848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96194"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35" name="Freeform: Shape 34">
            <a:extLst>
              <a:ext uri="{FF2B5EF4-FFF2-40B4-BE49-F238E27FC236}">
                <a16:creationId xmlns:a16="http://schemas.microsoft.com/office/drawing/2014/main" id="{46934B3C-D73F-4CD0-95B1-0244D662D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23292" y="0"/>
            <a:ext cx="2486322" cy="6858000"/>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0" name="Title 1">
            <a:extLst>
              <a:ext uri="{FF2B5EF4-FFF2-40B4-BE49-F238E27FC236}">
                <a16:creationId xmlns:a16="http://schemas.microsoft.com/office/drawing/2014/main" id="{7D810EC8-F22B-41BE-9EF9-DFE9C48E72AA}"/>
              </a:ext>
            </a:extLst>
          </p:cNvPr>
          <p:cNvSpPr txBox="1">
            <a:spLocks/>
          </p:cNvSpPr>
          <p:nvPr/>
        </p:nvSpPr>
        <p:spPr>
          <a:xfrm>
            <a:off x="1500038" y="988871"/>
            <a:ext cx="4179777" cy="527002"/>
          </a:xfrm>
          <a:prstGeom prst="rect">
            <a:avLst/>
          </a:prstGeom>
        </p:spPr>
        <p:txBody>
          <a:bodyPr vert="horz" lIns="109728" tIns="109728" rIns="109728" bIns="91440" rtlCol="0" anchor="b">
            <a:noAutofit/>
          </a:bodyPr>
          <a:lstStyle>
            <a:lvl1pPr algn="l" defTabSz="914400" rtl="0" eaLnBrk="1" latinLnBrk="0" hangingPunct="1">
              <a:lnSpc>
                <a:spcPct val="130000"/>
              </a:lnSpc>
              <a:spcBef>
                <a:spcPct val="0"/>
              </a:spcBef>
              <a:buNone/>
              <a:defRPr sz="3200" b="1" kern="1200" spc="150" baseline="0">
                <a:solidFill>
                  <a:schemeClr val="tx1">
                    <a:lumMod val="75000"/>
                    <a:lumOff val="25000"/>
                  </a:schemeClr>
                </a:solidFill>
                <a:latin typeface="+mj-lt"/>
                <a:ea typeface="+mj-ea"/>
                <a:cs typeface="+mj-cs"/>
              </a:defRPr>
            </a:lvl1pPr>
          </a:lstStyle>
          <a:p>
            <a:pPr algn="ctr">
              <a:lnSpc>
                <a:spcPct val="120000"/>
              </a:lnSpc>
            </a:pPr>
            <a:r>
              <a:rPr lang="en-US" sz="2400" dirty="0">
                <a:solidFill>
                  <a:schemeClr val="accent2">
                    <a:lumMod val="50000"/>
                  </a:schemeClr>
                </a:solidFill>
                <a:latin typeface="Eras Medium ITC" panose="020B0602030504020804" pitchFamily="34" charset="0"/>
              </a:rPr>
              <a:t>Functional Requirements:</a:t>
            </a:r>
            <a:endParaRPr lang="en-US" sz="2400" dirty="0">
              <a:solidFill>
                <a:schemeClr val="tx1">
                  <a:lumMod val="85000"/>
                  <a:lumOff val="15000"/>
                </a:schemeClr>
              </a:solidFill>
            </a:endParaRPr>
          </a:p>
        </p:txBody>
      </p:sp>
      <p:sp>
        <p:nvSpPr>
          <p:cNvPr id="5" name="TextBox 4">
            <a:extLst>
              <a:ext uri="{FF2B5EF4-FFF2-40B4-BE49-F238E27FC236}">
                <a16:creationId xmlns:a16="http://schemas.microsoft.com/office/drawing/2014/main" id="{54A0606E-33E0-4C13-B996-63C40AD428B5}"/>
              </a:ext>
            </a:extLst>
          </p:cNvPr>
          <p:cNvSpPr txBox="1"/>
          <p:nvPr/>
        </p:nvSpPr>
        <p:spPr>
          <a:xfrm>
            <a:off x="1890259" y="1619398"/>
            <a:ext cx="7993024" cy="4801314"/>
          </a:xfrm>
          <a:prstGeom prst="rect">
            <a:avLst/>
          </a:prstGeom>
          <a:noFill/>
        </p:spPr>
        <p:txBody>
          <a:bodyPr wrap="square">
            <a:spAutoFit/>
          </a:bodyPr>
          <a:lstStyle/>
          <a:p>
            <a:r>
              <a:rPr lang="en-US" sz="1800" b="1" dirty="0">
                <a:solidFill>
                  <a:schemeClr val="accent6">
                    <a:lumMod val="50000"/>
                  </a:schemeClr>
                </a:solidFill>
                <a:latin typeface="+mj-lt"/>
              </a:rPr>
              <a:t>4)Post a Property: </a:t>
            </a:r>
            <a:endParaRPr lang="en-CA" sz="1800" dirty="0">
              <a:solidFill>
                <a:schemeClr val="accent6">
                  <a:lumMod val="50000"/>
                </a:schemeClr>
              </a:solidFill>
              <a:latin typeface="+mj-lt"/>
            </a:endParaRPr>
          </a:p>
          <a:p>
            <a:pPr marL="0" indent="0">
              <a:buNone/>
            </a:pPr>
            <a:r>
              <a:rPr lang="en-US" sz="1800" dirty="0"/>
              <a:t>	</a:t>
            </a:r>
            <a:r>
              <a:rPr lang="en-US" sz="1600" dirty="0">
                <a:latin typeface="+mj-lt"/>
              </a:rPr>
              <a:t>User must fill the information about the property to rent out, such as title, description, category, price, image, email so that they can post a property. </a:t>
            </a:r>
            <a:br>
              <a:rPr lang="en-US" sz="1800" dirty="0"/>
            </a:br>
            <a:endParaRPr lang="en-CA" sz="1800" dirty="0"/>
          </a:p>
          <a:p>
            <a:r>
              <a:rPr lang="en-US" sz="1800" b="1" dirty="0">
                <a:solidFill>
                  <a:schemeClr val="accent6">
                    <a:lumMod val="50000"/>
                  </a:schemeClr>
                </a:solidFill>
                <a:latin typeface="+mj-lt"/>
              </a:rPr>
              <a:t>5)Communication:</a:t>
            </a:r>
            <a:endParaRPr lang="en-CA" sz="1800" dirty="0">
              <a:solidFill>
                <a:schemeClr val="accent6">
                  <a:lumMod val="50000"/>
                </a:schemeClr>
              </a:solidFill>
              <a:latin typeface="+mj-lt"/>
            </a:endParaRPr>
          </a:p>
          <a:p>
            <a:pPr marL="0" indent="0">
              <a:buNone/>
            </a:pPr>
            <a:r>
              <a:rPr lang="en-US" sz="1800" b="1" dirty="0"/>
              <a:t>	</a:t>
            </a:r>
            <a:r>
              <a:rPr lang="en-US" sz="1600" dirty="0">
                <a:latin typeface="+mj-lt"/>
              </a:rPr>
              <a:t>Tenant can contact the Landlord, vice-versa, through chat.</a:t>
            </a:r>
            <a:br>
              <a:rPr lang="en-US" sz="1800" dirty="0"/>
            </a:br>
            <a:endParaRPr lang="en-CA" sz="1800" dirty="0">
              <a:solidFill>
                <a:schemeClr val="accent6">
                  <a:lumMod val="50000"/>
                </a:schemeClr>
              </a:solidFill>
            </a:endParaRPr>
          </a:p>
          <a:p>
            <a:r>
              <a:rPr lang="en-US" sz="1800" b="1" dirty="0">
                <a:solidFill>
                  <a:schemeClr val="accent6">
                    <a:lumMod val="50000"/>
                  </a:schemeClr>
                </a:solidFill>
                <a:latin typeface="+mj-lt"/>
              </a:rPr>
              <a:t>6)Filter: </a:t>
            </a:r>
            <a:endParaRPr lang="en-CA" sz="1800" dirty="0">
              <a:solidFill>
                <a:schemeClr val="accent6">
                  <a:lumMod val="50000"/>
                </a:schemeClr>
              </a:solidFill>
              <a:latin typeface="+mj-lt"/>
            </a:endParaRPr>
          </a:p>
          <a:p>
            <a:r>
              <a:rPr lang="en-US" sz="1800" dirty="0"/>
              <a:t>	</a:t>
            </a:r>
            <a:r>
              <a:rPr lang="en-US" sz="1600" dirty="0">
                <a:latin typeface="+mj-lt"/>
              </a:rPr>
              <a:t>User can filter the properties based on different categories. The application will filter all the properties based on the selected category and will display the properties to the user.</a:t>
            </a:r>
            <a:br>
              <a:rPr lang="en-US" sz="1600" dirty="0">
                <a:latin typeface="+mj-lt"/>
              </a:rPr>
            </a:br>
            <a:br>
              <a:rPr lang="en-US" sz="1600" dirty="0">
                <a:latin typeface="+mj-lt"/>
              </a:rPr>
            </a:br>
            <a:r>
              <a:rPr lang="en-US" b="1" dirty="0">
                <a:latin typeface="+mj-lt"/>
              </a:rPr>
              <a:t>7)Favorites: </a:t>
            </a:r>
            <a:endParaRPr lang="en-CA" b="1" dirty="0">
              <a:latin typeface="+mj-lt"/>
            </a:endParaRPr>
          </a:p>
          <a:p>
            <a:pPr marL="0" indent="0" algn="ctr">
              <a:buNone/>
            </a:pPr>
            <a:r>
              <a:rPr lang="en-US" sz="1600" dirty="0">
                <a:latin typeface="+mj-lt"/>
              </a:rPr>
              <a:t>      User can make desired properties as favorite and he can directly         access those properties from favorites and user can also delete properties from the favorites. </a:t>
            </a:r>
          </a:p>
          <a:p>
            <a:pPr marL="0" indent="0">
              <a:buNone/>
            </a:pPr>
            <a:endParaRPr lang="en-CA" sz="1600" dirty="0">
              <a:latin typeface="+mj-lt"/>
            </a:endParaRPr>
          </a:p>
        </p:txBody>
      </p:sp>
      <p:sp>
        <p:nvSpPr>
          <p:cNvPr id="34" name="Footer Placeholder 6">
            <a:extLst>
              <a:ext uri="{FF2B5EF4-FFF2-40B4-BE49-F238E27FC236}">
                <a16:creationId xmlns:a16="http://schemas.microsoft.com/office/drawing/2014/main" id="{BB334AE2-558B-408A-BECF-1375C7EDE8B8}"/>
              </a:ext>
            </a:extLst>
          </p:cNvPr>
          <p:cNvSpPr>
            <a:spLocks noGrp="1"/>
          </p:cNvSpPr>
          <p:nvPr>
            <p:ph type="ftr" sz="quarter" idx="11"/>
          </p:nvPr>
        </p:nvSpPr>
        <p:spPr>
          <a:xfrm>
            <a:off x="3254720" y="6341674"/>
            <a:ext cx="5314517" cy="365125"/>
          </a:xfrm>
        </p:spPr>
        <p:txBody>
          <a:bodyPr/>
          <a:lstStyle/>
          <a:p>
            <a:r>
              <a:rPr lang="fr-FR" dirty="0">
                <a:solidFill>
                  <a:schemeClr val="bg1">
                    <a:lumMod val="50000"/>
                  </a:schemeClr>
                </a:solidFill>
              </a:rPr>
              <a:t>MAD-317 (Team 4)     CEGEP(Montréal)        Srikanth</a:t>
            </a:r>
            <a:endParaRPr lang="en-US" dirty="0">
              <a:solidFill>
                <a:schemeClr val="bg1">
                  <a:lumMod val="50000"/>
                </a:schemeClr>
              </a:solidFill>
            </a:endParaRPr>
          </a:p>
        </p:txBody>
      </p:sp>
    </p:spTree>
    <p:extLst>
      <p:ext uri="{BB962C8B-B14F-4D97-AF65-F5344CB8AC3E}">
        <p14:creationId xmlns:p14="http://schemas.microsoft.com/office/powerpoint/2010/main" val="340802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Freeform: Shape 39">
            <a:extLst>
              <a:ext uri="{FF2B5EF4-FFF2-40B4-BE49-F238E27FC236}">
                <a16:creationId xmlns:a16="http://schemas.microsoft.com/office/drawing/2014/main" id="{9B0F7D69-D93C-4C38-A23D-76E000D691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96422" cy="6858000"/>
          </a:xfrm>
          <a:custGeom>
            <a:avLst/>
            <a:gdLst/>
            <a:ahLst/>
            <a:cxnLst/>
            <a:rect l="l" t="t" r="r" b="b"/>
            <a:pathLst>
              <a:path w="3496422" h="6858000">
                <a:moveTo>
                  <a:pt x="0" y="0"/>
                </a:moveTo>
                <a:lnTo>
                  <a:pt x="1873399" y="0"/>
                </a:lnTo>
                <a:lnTo>
                  <a:pt x="1895523" y="14997"/>
                </a:lnTo>
                <a:cubicBezTo>
                  <a:pt x="2922686" y="754641"/>
                  <a:pt x="3496422" y="2093192"/>
                  <a:pt x="3496422" y="3621656"/>
                </a:cubicBezTo>
                <a:cubicBezTo>
                  <a:pt x="3496422" y="4969131"/>
                  <a:pt x="2567697" y="5602839"/>
                  <a:pt x="1622072" y="6374814"/>
                </a:cubicBezTo>
                <a:cubicBezTo>
                  <a:pt x="1449869" y="6515397"/>
                  <a:pt x="1279242" y="6653108"/>
                  <a:pt x="1105424" y="6780599"/>
                </a:cubicBezTo>
                <a:lnTo>
                  <a:pt x="993668"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2" name="Freeform: Shape 41">
            <a:extLst>
              <a:ext uri="{FF2B5EF4-FFF2-40B4-BE49-F238E27FC236}">
                <a16:creationId xmlns:a16="http://schemas.microsoft.com/office/drawing/2014/main" id="{8CD419D4-EA9D-42D9-BF62-B07F0B7B67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75409" y="0"/>
            <a:ext cx="2529723" cy="6858000"/>
          </a:xfrm>
          <a:custGeom>
            <a:avLst/>
            <a:gdLst/>
            <a:ahLst/>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44" name="Freeform: Shape 43">
            <a:extLst>
              <a:ext uri="{FF2B5EF4-FFF2-40B4-BE49-F238E27FC236}">
                <a16:creationId xmlns:a16="http://schemas.microsoft.com/office/drawing/2014/main" id="{1C6FEC9B-9608-4181-A9E5-A1B80E7202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5402" y="0"/>
            <a:ext cx="2536434" cy="6858000"/>
          </a:xfrm>
          <a:custGeom>
            <a:avLst/>
            <a:gdLst/>
            <a:ahLst/>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46" name="Freeform: Shape 45">
            <a:extLst>
              <a:ext uri="{FF2B5EF4-FFF2-40B4-BE49-F238E27FC236}">
                <a16:creationId xmlns:a16="http://schemas.microsoft.com/office/drawing/2014/main" id="{AB1564ED-F26F-451D-97D6-A6EC3E83FD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4161" y="0"/>
            <a:ext cx="2261351" cy="6858000"/>
          </a:xfrm>
          <a:custGeom>
            <a:avLst/>
            <a:gdLst/>
            <a:ahLst/>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48" name="Freeform: Shape 47">
            <a:extLst>
              <a:ext uri="{FF2B5EF4-FFF2-40B4-BE49-F238E27FC236}">
                <a16:creationId xmlns:a16="http://schemas.microsoft.com/office/drawing/2014/main" id="{0CA184B6-3482-4F43-87F0-BC765DCFD8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96422" cy="6858000"/>
          </a:xfrm>
          <a:custGeom>
            <a:avLst/>
            <a:gdLst/>
            <a:ahLst/>
            <a:cxnLst/>
            <a:rect l="l" t="t" r="r" b="b"/>
            <a:pathLst>
              <a:path w="3496422" h="6858000">
                <a:moveTo>
                  <a:pt x="0" y="0"/>
                </a:moveTo>
                <a:lnTo>
                  <a:pt x="1873399" y="0"/>
                </a:lnTo>
                <a:lnTo>
                  <a:pt x="1895523" y="14997"/>
                </a:lnTo>
                <a:cubicBezTo>
                  <a:pt x="2922686" y="754641"/>
                  <a:pt x="3496422" y="2093192"/>
                  <a:pt x="3496422" y="3621656"/>
                </a:cubicBezTo>
                <a:cubicBezTo>
                  <a:pt x="3496422" y="4969131"/>
                  <a:pt x="2567697" y="5602839"/>
                  <a:pt x="1622072" y="6374814"/>
                </a:cubicBezTo>
                <a:cubicBezTo>
                  <a:pt x="1449869" y="6515397"/>
                  <a:pt x="1279242" y="6653108"/>
                  <a:pt x="1105424" y="6780599"/>
                </a:cubicBezTo>
                <a:lnTo>
                  <a:pt x="993668"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0" name="Freeform: Shape 49">
            <a:extLst>
              <a:ext uri="{FF2B5EF4-FFF2-40B4-BE49-F238E27FC236}">
                <a16:creationId xmlns:a16="http://schemas.microsoft.com/office/drawing/2014/main" id="{6C869923-8380-4244-9548-802C330638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75409" y="0"/>
            <a:ext cx="2529723" cy="6858000"/>
          </a:xfrm>
          <a:custGeom>
            <a:avLst/>
            <a:gdLst/>
            <a:ahLst/>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52" name="Freeform: Shape 51">
            <a:extLst>
              <a:ext uri="{FF2B5EF4-FFF2-40B4-BE49-F238E27FC236}">
                <a16:creationId xmlns:a16="http://schemas.microsoft.com/office/drawing/2014/main" id="{C06255F2-BC67-4DDE-B34E-AC4BA21838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5402" y="0"/>
            <a:ext cx="2536434" cy="6858000"/>
          </a:xfrm>
          <a:custGeom>
            <a:avLst/>
            <a:gdLst/>
            <a:ahLst/>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54" name="Freeform: Shape 53">
            <a:extLst>
              <a:ext uri="{FF2B5EF4-FFF2-40B4-BE49-F238E27FC236}">
                <a16:creationId xmlns:a16="http://schemas.microsoft.com/office/drawing/2014/main" id="{55169443-FCCD-4C0A-8C69-18CD3FA096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4161" y="0"/>
            <a:ext cx="2261351" cy="6858000"/>
          </a:xfrm>
          <a:custGeom>
            <a:avLst/>
            <a:gdLst/>
            <a:ahLst/>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useBgFill="1">
        <p:nvSpPr>
          <p:cNvPr id="56" name="Rectangle 55">
            <a:extLst>
              <a:ext uri="{FF2B5EF4-FFF2-40B4-BE49-F238E27FC236}">
                <a16:creationId xmlns:a16="http://schemas.microsoft.com/office/drawing/2014/main" id="{0DBF1ABE-8590-450D-BB49-BDDCCF3EEA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pic>
        <p:nvPicPr>
          <p:cNvPr id="22" name="Content Placeholder 3" descr="A picture containing object, light, track, hanging&#10;&#10;Description automatically generated">
            <a:extLst>
              <a:ext uri="{FF2B5EF4-FFF2-40B4-BE49-F238E27FC236}">
                <a16:creationId xmlns:a16="http://schemas.microsoft.com/office/drawing/2014/main" id="{94415BEE-5425-49DF-B6DA-34E3FE5300F5}"/>
              </a:ext>
            </a:extLst>
          </p:cNvPr>
          <p:cNvPicPr>
            <a:picLocks noGrp="1" noChangeAspect="1"/>
          </p:cNvPicPr>
          <p:nvPr>
            <p:ph idx="1"/>
          </p:nvPr>
        </p:nvPicPr>
        <p:blipFill rotWithShape="1">
          <a:blip r:embed="rId2"/>
          <a:srcRect l="25"/>
          <a:stretch/>
        </p:blipFill>
        <p:spPr>
          <a:xfrm>
            <a:off x="3048" y="10"/>
            <a:ext cx="12188952" cy="6857990"/>
          </a:xfrm>
          <a:prstGeom prst="rect">
            <a:avLst/>
          </a:prstGeom>
          <a:solidFill>
            <a:srgbClr val="66FFFF"/>
          </a:solidFill>
        </p:spPr>
      </p:pic>
      <p:sp>
        <p:nvSpPr>
          <p:cNvPr id="58" name="Freeform: Shape 57">
            <a:extLst>
              <a:ext uri="{FF2B5EF4-FFF2-40B4-BE49-F238E27FC236}">
                <a16:creationId xmlns:a16="http://schemas.microsoft.com/office/drawing/2014/main" id="{391F8D69-709A-4575-A393-B4C26481AF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966083" y="0"/>
            <a:ext cx="9841377" cy="6858000"/>
          </a:xfrm>
          <a:custGeom>
            <a:avLst/>
            <a:gdLst>
              <a:gd name="connsiteX0" fmla="*/ 8218354 w 9841377"/>
              <a:gd name="connsiteY0" fmla="*/ 0 h 6858000"/>
              <a:gd name="connsiteX1" fmla="*/ 5551962 w 9841377"/>
              <a:gd name="connsiteY1" fmla="*/ 0 h 6858000"/>
              <a:gd name="connsiteX2" fmla="*/ 5482342 w 9841377"/>
              <a:gd name="connsiteY2" fmla="*/ 0 h 6858000"/>
              <a:gd name="connsiteX3" fmla="*/ 4359035 w 9841377"/>
              <a:gd name="connsiteY3" fmla="*/ 0 h 6858000"/>
              <a:gd name="connsiteX4" fmla="*/ 4289415 w 9841377"/>
              <a:gd name="connsiteY4" fmla="*/ 0 h 6858000"/>
              <a:gd name="connsiteX5" fmla="*/ 1623023 w 9841377"/>
              <a:gd name="connsiteY5" fmla="*/ 0 h 6858000"/>
              <a:gd name="connsiteX6" fmla="*/ 1600899 w 9841377"/>
              <a:gd name="connsiteY6" fmla="*/ 14997 h 6858000"/>
              <a:gd name="connsiteX7" fmla="*/ 0 w 9841377"/>
              <a:gd name="connsiteY7" fmla="*/ 3621656 h 6858000"/>
              <a:gd name="connsiteX8" fmla="*/ 1874350 w 9841377"/>
              <a:gd name="connsiteY8" fmla="*/ 6374814 h 6858000"/>
              <a:gd name="connsiteX9" fmla="*/ 2390998 w 9841377"/>
              <a:gd name="connsiteY9" fmla="*/ 6780599 h 6858000"/>
              <a:gd name="connsiteX10" fmla="*/ 2502754 w 9841377"/>
              <a:gd name="connsiteY10" fmla="*/ 6858000 h 6858000"/>
              <a:gd name="connsiteX11" fmla="*/ 4289415 w 9841377"/>
              <a:gd name="connsiteY11" fmla="*/ 6858000 h 6858000"/>
              <a:gd name="connsiteX12" fmla="*/ 4359035 w 9841377"/>
              <a:gd name="connsiteY12" fmla="*/ 6858000 h 6858000"/>
              <a:gd name="connsiteX13" fmla="*/ 5482342 w 9841377"/>
              <a:gd name="connsiteY13" fmla="*/ 6858000 h 6858000"/>
              <a:gd name="connsiteX14" fmla="*/ 5551962 w 9841377"/>
              <a:gd name="connsiteY14" fmla="*/ 6858000 h 6858000"/>
              <a:gd name="connsiteX15" fmla="*/ 7338623 w 9841377"/>
              <a:gd name="connsiteY15" fmla="*/ 6858000 h 6858000"/>
              <a:gd name="connsiteX16" fmla="*/ 7450379 w 9841377"/>
              <a:gd name="connsiteY16" fmla="*/ 6780599 h 6858000"/>
              <a:gd name="connsiteX17" fmla="*/ 7967027 w 9841377"/>
              <a:gd name="connsiteY17" fmla="*/ 6374814 h 6858000"/>
              <a:gd name="connsiteX18" fmla="*/ 9841377 w 9841377"/>
              <a:gd name="connsiteY18" fmla="*/ 3621656 h 6858000"/>
              <a:gd name="connsiteX19" fmla="*/ 8240478 w 9841377"/>
              <a:gd name="connsiteY19"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841377" h="6858000">
                <a:moveTo>
                  <a:pt x="8218354" y="0"/>
                </a:moveTo>
                <a:lnTo>
                  <a:pt x="5551962" y="0"/>
                </a:lnTo>
                <a:lnTo>
                  <a:pt x="5482342" y="0"/>
                </a:lnTo>
                <a:lnTo>
                  <a:pt x="4359035" y="0"/>
                </a:lnTo>
                <a:lnTo>
                  <a:pt x="4289415" y="0"/>
                </a:lnTo>
                <a:lnTo>
                  <a:pt x="1623023" y="0"/>
                </a:lnTo>
                <a:lnTo>
                  <a:pt x="1600899" y="14997"/>
                </a:lnTo>
                <a:cubicBezTo>
                  <a:pt x="573736" y="754641"/>
                  <a:pt x="0" y="2093192"/>
                  <a:pt x="0" y="3621656"/>
                </a:cubicBezTo>
                <a:cubicBezTo>
                  <a:pt x="0" y="4969131"/>
                  <a:pt x="928725" y="5602839"/>
                  <a:pt x="1874350" y="6374814"/>
                </a:cubicBezTo>
                <a:cubicBezTo>
                  <a:pt x="2046553" y="6515397"/>
                  <a:pt x="2217180" y="6653108"/>
                  <a:pt x="2390998" y="6780599"/>
                </a:cubicBezTo>
                <a:lnTo>
                  <a:pt x="2502754" y="6858000"/>
                </a:lnTo>
                <a:lnTo>
                  <a:pt x="4289415" y="6858000"/>
                </a:lnTo>
                <a:lnTo>
                  <a:pt x="4359035" y="6858000"/>
                </a:lnTo>
                <a:lnTo>
                  <a:pt x="5482342" y="6858000"/>
                </a:lnTo>
                <a:lnTo>
                  <a:pt x="5551962" y="6858000"/>
                </a:lnTo>
                <a:lnTo>
                  <a:pt x="7338623" y="6858000"/>
                </a:lnTo>
                <a:lnTo>
                  <a:pt x="7450379" y="6780599"/>
                </a:lnTo>
                <a:cubicBezTo>
                  <a:pt x="7624197" y="6653108"/>
                  <a:pt x="7794824" y="6515397"/>
                  <a:pt x="7967027" y="6374814"/>
                </a:cubicBezTo>
                <a:cubicBezTo>
                  <a:pt x="8912652" y="5602839"/>
                  <a:pt x="9841377" y="4969131"/>
                  <a:pt x="9841377" y="3621656"/>
                </a:cubicBezTo>
                <a:cubicBezTo>
                  <a:pt x="9841377" y="2093192"/>
                  <a:pt x="9267641" y="754641"/>
                  <a:pt x="8240478" y="14997"/>
                </a:cubicBezTo>
                <a:close/>
              </a:path>
            </a:pathLst>
          </a:cu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0" name="Freeform: Shape 59">
            <a:extLst>
              <a:ext uri="{FF2B5EF4-FFF2-40B4-BE49-F238E27FC236}">
                <a16:creationId xmlns:a16="http://schemas.microsoft.com/office/drawing/2014/main" id="{C87A50C4-1191-461A-9E09-C8057F2AF0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3035" y="0"/>
            <a:ext cx="2265453" cy="6858000"/>
          </a:xfrm>
          <a:custGeom>
            <a:avLst/>
            <a:gdLst>
              <a:gd name="connsiteX0" fmla="*/ 1117108 w 2265453"/>
              <a:gd name="connsiteY0" fmla="*/ 0 h 6858000"/>
              <a:gd name="connsiteX1" fmla="*/ 1099628 w 2265453"/>
              <a:gd name="connsiteY1" fmla="*/ 0 h 6858000"/>
              <a:gd name="connsiteX2" fmla="*/ 1175238 w 2265453"/>
              <a:gd name="connsiteY2" fmla="*/ 82371 h 6858000"/>
              <a:gd name="connsiteX3" fmla="*/ 2240276 w 2265453"/>
              <a:gd name="connsiteY3" fmla="*/ 3734791 h 6858000"/>
              <a:gd name="connsiteX4" fmla="*/ 274951 w 2265453"/>
              <a:gd name="connsiteY4" fmla="*/ 6634678 h 6858000"/>
              <a:gd name="connsiteX5" fmla="*/ 12802 w 2265453"/>
              <a:gd name="connsiteY5" fmla="*/ 6848127 h 6858000"/>
              <a:gd name="connsiteX6" fmla="*/ 0 w 2265453"/>
              <a:gd name="connsiteY6" fmla="*/ 6858000 h 6858000"/>
              <a:gd name="connsiteX7" fmla="*/ 19410 w 2265453"/>
              <a:gd name="connsiteY7" fmla="*/ 6858000 h 6858000"/>
              <a:gd name="connsiteX8" fmla="*/ 31082 w 2265453"/>
              <a:gd name="connsiteY8" fmla="*/ 6848998 h 6858000"/>
              <a:gd name="connsiteX9" fmla="*/ 293230 w 2265453"/>
              <a:gd name="connsiteY9" fmla="*/ 6635549 h 6858000"/>
              <a:gd name="connsiteX10" fmla="*/ 2258555 w 2265453"/>
              <a:gd name="connsiteY10" fmla="*/ 3735662 h 6858000"/>
              <a:gd name="connsiteX11" fmla="*/ 1193518 w 2265453"/>
              <a:gd name="connsiteY11" fmla="*/ 8324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65453" h="6858000">
                <a:moveTo>
                  <a:pt x="1117108" y="0"/>
                </a:moveTo>
                <a:lnTo>
                  <a:pt x="1099628" y="0"/>
                </a:lnTo>
                <a:lnTo>
                  <a:pt x="1175238" y="82371"/>
                </a:lnTo>
                <a:cubicBezTo>
                  <a:pt x="1926546" y="957940"/>
                  <a:pt x="2303836" y="2277119"/>
                  <a:pt x="2240276" y="3734791"/>
                </a:cubicBezTo>
                <a:cubicBezTo>
                  <a:pt x="2176522" y="5196911"/>
                  <a:pt x="1237280" y="5841173"/>
                  <a:pt x="274951" y="6634678"/>
                </a:cubicBezTo>
                <a:cubicBezTo>
                  <a:pt x="187328" y="6706930"/>
                  <a:pt x="100126" y="6778421"/>
                  <a:pt x="12802" y="6848127"/>
                </a:cubicBezTo>
                <a:lnTo>
                  <a:pt x="0" y="6858000"/>
                </a:lnTo>
                <a:lnTo>
                  <a:pt x="19410" y="6858000"/>
                </a:lnTo>
                <a:lnTo>
                  <a:pt x="31082" y="6848998"/>
                </a:lnTo>
                <a:cubicBezTo>
                  <a:pt x="118405" y="6779292"/>
                  <a:pt x="205608" y="6707801"/>
                  <a:pt x="293230" y="6635549"/>
                </a:cubicBezTo>
                <a:cubicBezTo>
                  <a:pt x="1255560" y="5842045"/>
                  <a:pt x="2194802" y="5197782"/>
                  <a:pt x="2258555" y="3735662"/>
                </a:cubicBezTo>
                <a:cubicBezTo>
                  <a:pt x="2322115" y="2277991"/>
                  <a:pt x="1944825" y="958811"/>
                  <a:pt x="1193518" y="83243"/>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62" name="Freeform: Shape 61">
            <a:extLst>
              <a:ext uri="{FF2B5EF4-FFF2-40B4-BE49-F238E27FC236}">
                <a16:creationId xmlns:a16="http://schemas.microsoft.com/office/drawing/2014/main" id="{BC87DA9F-8DB2-4D48-8716-A928FBB8A5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033" y="0"/>
            <a:ext cx="2486322" cy="6858000"/>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64" name="Freeform: Shape 63">
            <a:extLst>
              <a:ext uri="{FF2B5EF4-FFF2-40B4-BE49-F238E27FC236}">
                <a16:creationId xmlns:a16="http://schemas.microsoft.com/office/drawing/2014/main" id="{195EA065-AC5D-431D-927E-87FF058848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96194"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66" name="Freeform: Shape 65">
            <a:extLst>
              <a:ext uri="{FF2B5EF4-FFF2-40B4-BE49-F238E27FC236}">
                <a16:creationId xmlns:a16="http://schemas.microsoft.com/office/drawing/2014/main" id="{46934B3C-D73F-4CD0-95B1-0244D662D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23292" y="0"/>
            <a:ext cx="2486322" cy="6858000"/>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7" name="Title 1">
            <a:extLst>
              <a:ext uri="{FF2B5EF4-FFF2-40B4-BE49-F238E27FC236}">
                <a16:creationId xmlns:a16="http://schemas.microsoft.com/office/drawing/2014/main" id="{234F6B3F-3E08-46C8-BFE5-42594A2B2B85}"/>
              </a:ext>
            </a:extLst>
          </p:cNvPr>
          <p:cNvSpPr txBox="1">
            <a:spLocks/>
          </p:cNvSpPr>
          <p:nvPr/>
        </p:nvSpPr>
        <p:spPr>
          <a:xfrm>
            <a:off x="1504241" y="1015612"/>
            <a:ext cx="4179777" cy="527002"/>
          </a:xfrm>
          <a:prstGeom prst="rect">
            <a:avLst/>
          </a:prstGeom>
        </p:spPr>
        <p:txBody>
          <a:bodyPr vert="horz" lIns="109728" tIns="109728" rIns="109728" bIns="91440" rtlCol="0" anchor="b">
            <a:noAutofit/>
          </a:bodyPr>
          <a:lstStyle>
            <a:lvl1pPr algn="l" defTabSz="914400" rtl="0" eaLnBrk="1" latinLnBrk="0" hangingPunct="1">
              <a:lnSpc>
                <a:spcPct val="130000"/>
              </a:lnSpc>
              <a:spcBef>
                <a:spcPct val="0"/>
              </a:spcBef>
              <a:buNone/>
              <a:defRPr sz="3200" b="1" kern="1200" spc="150" baseline="0">
                <a:solidFill>
                  <a:schemeClr val="tx1">
                    <a:lumMod val="75000"/>
                    <a:lumOff val="25000"/>
                  </a:schemeClr>
                </a:solidFill>
                <a:latin typeface="+mj-lt"/>
                <a:ea typeface="+mj-ea"/>
                <a:cs typeface="+mj-cs"/>
              </a:defRPr>
            </a:lvl1pPr>
          </a:lstStyle>
          <a:p>
            <a:pPr algn="ctr">
              <a:lnSpc>
                <a:spcPct val="120000"/>
              </a:lnSpc>
            </a:pPr>
            <a:r>
              <a:rPr lang="en-US" sz="2400" dirty="0">
                <a:solidFill>
                  <a:schemeClr val="accent2">
                    <a:lumMod val="50000"/>
                  </a:schemeClr>
                </a:solidFill>
                <a:latin typeface="Eras Medium ITC" panose="020B0602030504020804" pitchFamily="34" charset="0"/>
              </a:rPr>
              <a:t>Functional Requirements:</a:t>
            </a:r>
            <a:endParaRPr lang="en-US" sz="2400" dirty="0">
              <a:solidFill>
                <a:schemeClr val="tx1">
                  <a:lumMod val="85000"/>
                  <a:lumOff val="15000"/>
                </a:schemeClr>
              </a:solidFill>
            </a:endParaRPr>
          </a:p>
        </p:txBody>
      </p:sp>
      <p:sp>
        <p:nvSpPr>
          <p:cNvPr id="8" name="TextBox 7">
            <a:extLst>
              <a:ext uri="{FF2B5EF4-FFF2-40B4-BE49-F238E27FC236}">
                <a16:creationId xmlns:a16="http://schemas.microsoft.com/office/drawing/2014/main" id="{FD61C564-8119-4B13-82FB-C11B304EDFC0}"/>
              </a:ext>
            </a:extLst>
          </p:cNvPr>
          <p:cNvSpPr txBox="1"/>
          <p:nvPr/>
        </p:nvSpPr>
        <p:spPr>
          <a:xfrm>
            <a:off x="1890259" y="1731081"/>
            <a:ext cx="7993024" cy="4770537"/>
          </a:xfrm>
          <a:prstGeom prst="rect">
            <a:avLst/>
          </a:prstGeom>
          <a:noFill/>
        </p:spPr>
        <p:txBody>
          <a:bodyPr wrap="square">
            <a:spAutoFit/>
          </a:bodyPr>
          <a:lstStyle/>
          <a:p>
            <a:r>
              <a:rPr lang="en-US" sz="1800" b="1" dirty="0">
                <a:solidFill>
                  <a:schemeClr val="accent6">
                    <a:lumMod val="50000"/>
                  </a:schemeClr>
                </a:solidFill>
                <a:latin typeface="+mj-lt"/>
              </a:rPr>
              <a:t>8)Edit Profile: </a:t>
            </a:r>
            <a:endParaRPr lang="en-CA" sz="1800" b="1" dirty="0">
              <a:solidFill>
                <a:schemeClr val="accent6">
                  <a:lumMod val="50000"/>
                </a:schemeClr>
              </a:solidFill>
              <a:latin typeface="+mj-lt"/>
            </a:endParaRPr>
          </a:p>
          <a:p>
            <a:pPr marL="0" indent="0">
              <a:buNone/>
            </a:pPr>
            <a:r>
              <a:rPr lang="en-US" sz="1800" dirty="0">
                <a:latin typeface="+mj-lt"/>
              </a:rPr>
              <a:t>	</a:t>
            </a:r>
            <a:r>
              <a:rPr lang="en-US" sz="1600" dirty="0">
                <a:latin typeface="+mj-lt"/>
              </a:rPr>
              <a:t>User can make changes to his profile such as changing password, email and profile picture.</a:t>
            </a:r>
            <a:br>
              <a:rPr lang="en-US" sz="1800" dirty="0">
                <a:latin typeface="+mj-lt"/>
              </a:rPr>
            </a:br>
            <a:endParaRPr lang="en-CA" sz="1800" dirty="0">
              <a:latin typeface="+mj-lt"/>
            </a:endParaRPr>
          </a:p>
          <a:p>
            <a:r>
              <a:rPr lang="en-US" sz="1800" b="1" dirty="0">
                <a:solidFill>
                  <a:schemeClr val="accent6">
                    <a:lumMod val="50000"/>
                  </a:schemeClr>
                </a:solidFill>
                <a:latin typeface="+mj-lt"/>
              </a:rPr>
              <a:t>9)Edit Post: </a:t>
            </a:r>
            <a:endParaRPr lang="en-CA" sz="1800" b="1" dirty="0">
              <a:solidFill>
                <a:schemeClr val="accent6">
                  <a:lumMod val="50000"/>
                </a:schemeClr>
              </a:solidFill>
              <a:latin typeface="+mj-lt"/>
            </a:endParaRPr>
          </a:p>
          <a:p>
            <a:r>
              <a:rPr lang="en-US" sz="1800" dirty="0">
                <a:latin typeface="+mj-lt"/>
              </a:rPr>
              <a:t>	</a:t>
            </a:r>
            <a:r>
              <a:rPr lang="en-US" sz="1600" dirty="0">
                <a:latin typeface="+mj-lt"/>
              </a:rPr>
              <a:t>User can modify his property post for updating the information, such as the user description to make any changes in the specifications of the property.</a:t>
            </a:r>
            <a:br>
              <a:rPr lang="en-US" sz="1800" dirty="0">
                <a:latin typeface="+mj-lt"/>
              </a:rPr>
            </a:br>
            <a:br>
              <a:rPr lang="en-US" sz="1800" dirty="0">
                <a:solidFill>
                  <a:schemeClr val="accent6">
                    <a:lumMod val="50000"/>
                  </a:schemeClr>
                </a:solidFill>
                <a:latin typeface="+mj-lt"/>
              </a:rPr>
            </a:br>
            <a:r>
              <a:rPr lang="en-US" sz="1800" b="1" dirty="0">
                <a:solidFill>
                  <a:schemeClr val="accent6">
                    <a:lumMod val="50000"/>
                  </a:schemeClr>
                </a:solidFill>
                <a:latin typeface="+mj-lt"/>
              </a:rPr>
              <a:t>10)Delete Post: </a:t>
            </a:r>
            <a:endParaRPr lang="en-CA" sz="1800" b="1" dirty="0">
              <a:solidFill>
                <a:schemeClr val="accent6">
                  <a:lumMod val="50000"/>
                </a:schemeClr>
              </a:solidFill>
              <a:latin typeface="+mj-lt"/>
            </a:endParaRPr>
          </a:p>
          <a:p>
            <a:pPr marL="0" indent="0">
              <a:buNone/>
            </a:pPr>
            <a:r>
              <a:rPr lang="en-US" sz="1800" b="1" dirty="0">
                <a:latin typeface="+mj-lt"/>
              </a:rPr>
              <a:t>	</a:t>
            </a:r>
            <a:r>
              <a:rPr lang="en-US" sz="1600" dirty="0">
                <a:latin typeface="+mj-lt"/>
              </a:rPr>
              <a:t>User could delete the uploaded property posts if the property got rent out.</a:t>
            </a:r>
            <a:br>
              <a:rPr lang="en-US" sz="1800" dirty="0">
                <a:latin typeface="+mj-lt"/>
              </a:rPr>
            </a:br>
            <a:endParaRPr lang="en-CA" sz="1800" dirty="0">
              <a:solidFill>
                <a:schemeClr val="accent6">
                  <a:lumMod val="50000"/>
                </a:schemeClr>
              </a:solidFill>
              <a:latin typeface="+mj-lt"/>
            </a:endParaRPr>
          </a:p>
          <a:p>
            <a:r>
              <a:rPr lang="en-US" sz="1800" b="1" dirty="0">
                <a:solidFill>
                  <a:schemeClr val="accent6">
                    <a:lumMod val="50000"/>
                  </a:schemeClr>
                </a:solidFill>
                <a:latin typeface="+mj-lt"/>
              </a:rPr>
              <a:t>11)Logout:</a:t>
            </a:r>
            <a:endParaRPr lang="en-CA" sz="1800" b="1" dirty="0">
              <a:solidFill>
                <a:schemeClr val="accent6">
                  <a:lumMod val="50000"/>
                </a:schemeClr>
              </a:solidFill>
              <a:latin typeface="+mj-lt"/>
            </a:endParaRPr>
          </a:p>
          <a:p>
            <a:pPr marL="0" indent="0">
              <a:buNone/>
            </a:pPr>
            <a:r>
              <a:rPr lang="en-US" sz="1800" b="1" dirty="0">
                <a:latin typeface="+mj-lt"/>
              </a:rPr>
              <a:t>	</a:t>
            </a:r>
            <a:r>
              <a:rPr lang="en-US" sz="1600" dirty="0">
                <a:latin typeface="+mj-lt"/>
              </a:rPr>
              <a:t>User can logout the application by clicking logout button.</a:t>
            </a:r>
            <a:endParaRPr lang="en-CA" sz="1600" dirty="0">
              <a:latin typeface="+mj-lt"/>
            </a:endParaRPr>
          </a:p>
          <a:p>
            <a:pPr marL="0" indent="0">
              <a:buNone/>
            </a:pPr>
            <a:endParaRPr lang="en-CA" sz="1800" dirty="0"/>
          </a:p>
          <a:p>
            <a:pPr marL="0" indent="0">
              <a:buNone/>
            </a:pPr>
            <a:endParaRPr lang="en-CA" sz="1600" dirty="0">
              <a:latin typeface="+mj-lt"/>
            </a:endParaRPr>
          </a:p>
        </p:txBody>
      </p:sp>
      <p:sp>
        <p:nvSpPr>
          <p:cNvPr id="43" name="Footer Placeholder 6">
            <a:extLst>
              <a:ext uri="{FF2B5EF4-FFF2-40B4-BE49-F238E27FC236}">
                <a16:creationId xmlns:a16="http://schemas.microsoft.com/office/drawing/2014/main" id="{FDE8E0C0-84F9-4FCD-8A83-BD98CB499FA8}"/>
              </a:ext>
            </a:extLst>
          </p:cNvPr>
          <p:cNvSpPr>
            <a:spLocks noGrp="1"/>
          </p:cNvSpPr>
          <p:nvPr>
            <p:ph type="ftr" sz="quarter" idx="11"/>
          </p:nvPr>
        </p:nvSpPr>
        <p:spPr>
          <a:xfrm>
            <a:off x="3295226" y="6314684"/>
            <a:ext cx="5314517" cy="365125"/>
          </a:xfrm>
        </p:spPr>
        <p:txBody>
          <a:bodyPr/>
          <a:lstStyle/>
          <a:p>
            <a:r>
              <a:rPr lang="fr-FR" dirty="0">
                <a:solidFill>
                  <a:schemeClr val="bg1">
                    <a:lumMod val="50000"/>
                  </a:schemeClr>
                </a:solidFill>
              </a:rPr>
              <a:t>MAD-317 (Team 4)       CEGEP(Montréal)            Srikanth</a:t>
            </a:r>
            <a:endParaRPr lang="en-US" dirty="0">
              <a:solidFill>
                <a:schemeClr val="bg1">
                  <a:lumMod val="50000"/>
                </a:schemeClr>
              </a:solidFill>
            </a:endParaRPr>
          </a:p>
        </p:txBody>
      </p:sp>
    </p:spTree>
    <p:extLst>
      <p:ext uri="{BB962C8B-B14F-4D97-AF65-F5344CB8AC3E}">
        <p14:creationId xmlns:p14="http://schemas.microsoft.com/office/powerpoint/2010/main" val="359414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1000"/>
                                        <p:tgtEl>
                                          <p:spTgt spid="22"/>
                                        </p:tgtEl>
                                      </p:cBhvr>
                                    </p:animEffect>
                                    <p:anim calcmode="lin" valueType="num">
                                      <p:cBhvr>
                                        <p:cTn id="8" dur="1000" fill="hold"/>
                                        <p:tgtEl>
                                          <p:spTgt spid="22"/>
                                        </p:tgtEl>
                                        <p:attrNameLst>
                                          <p:attrName>ppt_x</p:attrName>
                                        </p:attrNameLst>
                                      </p:cBhvr>
                                      <p:tavLst>
                                        <p:tav tm="0">
                                          <p:val>
                                            <p:strVal val="#ppt_x"/>
                                          </p:val>
                                        </p:tav>
                                        <p:tav tm="100000">
                                          <p:val>
                                            <p:strVal val="#ppt_x"/>
                                          </p:val>
                                        </p:tav>
                                      </p:tavLst>
                                    </p:anim>
                                    <p:anim calcmode="lin" valueType="num">
                                      <p:cBhvr>
                                        <p:cTn id="9"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0CE40DC-5723-449B-A365-A61D8C262E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3"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pic>
        <p:nvPicPr>
          <p:cNvPr id="4" name="Content Placeholder 3" descr="A picture containing object, light, track, hanging&#10;&#10;Description automatically generated">
            <a:extLst>
              <a:ext uri="{FF2B5EF4-FFF2-40B4-BE49-F238E27FC236}">
                <a16:creationId xmlns:a16="http://schemas.microsoft.com/office/drawing/2014/main" id="{7D539867-BB80-4DFC-AB86-4923A4CE5C26}"/>
              </a:ext>
            </a:extLst>
          </p:cNvPr>
          <p:cNvPicPr>
            <a:picLocks noChangeAspect="1"/>
          </p:cNvPicPr>
          <p:nvPr/>
        </p:nvPicPr>
        <p:blipFill rotWithShape="1">
          <a:blip r:embed="rId2"/>
          <a:srcRect l="25"/>
          <a:stretch/>
        </p:blipFill>
        <p:spPr>
          <a:xfrm>
            <a:off x="3048" y="0"/>
            <a:ext cx="12188952" cy="6857990"/>
          </a:xfrm>
          <a:prstGeom prst="rect">
            <a:avLst/>
          </a:prstGeom>
          <a:solidFill>
            <a:srgbClr val="66FFFF"/>
          </a:solidFill>
        </p:spPr>
      </p:pic>
      <p:sp>
        <p:nvSpPr>
          <p:cNvPr id="11" name="Freeform: Shape 10">
            <a:extLst>
              <a:ext uri="{FF2B5EF4-FFF2-40B4-BE49-F238E27FC236}">
                <a16:creationId xmlns:a16="http://schemas.microsoft.com/office/drawing/2014/main" id="{28207E96-6DFF-4119-B2EA-3299067D2F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42598" y="0"/>
            <a:ext cx="10189600" cy="6858000"/>
          </a:xfrm>
          <a:custGeom>
            <a:avLst/>
            <a:gdLst>
              <a:gd name="connsiteX0" fmla="*/ 8513625 w 10189600"/>
              <a:gd name="connsiteY0" fmla="*/ 0 h 6858000"/>
              <a:gd name="connsiteX1" fmla="*/ 1434689 w 10189600"/>
              <a:gd name="connsiteY1" fmla="*/ 0 h 6858000"/>
              <a:gd name="connsiteX2" fmla="*/ 1271976 w 10189600"/>
              <a:gd name="connsiteY2" fmla="*/ 160651 h 6858000"/>
              <a:gd name="connsiteX3" fmla="*/ 0 w 10189600"/>
              <a:gd name="connsiteY3" fmla="*/ 3879329 h 6858000"/>
              <a:gd name="connsiteX4" fmla="*/ 1565101 w 10189600"/>
              <a:gd name="connsiteY4" fmla="*/ 6659296 h 6858000"/>
              <a:gd name="connsiteX5" fmla="*/ 1789426 w 10189600"/>
              <a:gd name="connsiteY5" fmla="*/ 6858000 h 6858000"/>
              <a:gd name="connsiteX6" fmla="*/ 8868328 w 10189600"/>
              <a:gd name="connsiteY6" fmla="*/ 6858000 h 6858000"/>
              <a:gd name="connsiteX7" fmla="*/ 8925683 w 10189600"/>
              <a:gd name="connsiteY7" fmla="*/ 6804604 h 6858000"/>
              <a:gd name="connsiteX8" fmla="*/ 10189600 w 10189600"/>
              <a:gd name="connsiteY8" fmla="*/ 4217082 h 6858000"/>
              <a:gd name="connsiteX9" fmla="*/ 8536469 w 10189600"/>
              <a:gd name="connsiteY9" fmla="*/ 1746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189600" h="6858000">
                <a:moveTo>
                  <a:pt x="8513625" y="0"/>
                </a:moveTo>
                <a:lnTo>
                  <a:pt x="1434689" y="0"/>
                </a:lnTo>
                <a:lnTo>
                  <a:pt x="1271976" y="160651"/>
                </a:lnTo>
                <a:cubicBezTo>
                  <a:pt x="451613" y="1030749"/>
                  <a:pt x="0" y="2373165"/>
                  <a:pt x="0" y="3879329"/>
                </a:cubicBezTo>
                <a:cubicBezTo>
                  <a:pt x="0" y="5207145"/>
                  <a:pt x="731040" y="5919527"/>
                  <a:pt x="1565101" y="6659296"/>
                </a:cubicBezTo>
                <a:lnTo>
                  <a:pt x="1789426" y="6858000"/>
                </a:lnTo>
                <a:lnTo>
                  <a:pt x="8868328" y="6858000"/>
                </a:lnTo>
                <a:lnTo>
                  <a:pt x="8925683" y="6804604"/>
                </a:lnTo>
                <a:cubicBezTo>
                  <a:pt x="9627437" y="6132444"/>
                  <a:pt x="10189600" y="5418356"/>
                  <a:pt x="10189600" y="4217082"/>
                </a:cubicBezTo>
                <a:cubicBezTo>
                  <a:pt x="10189600" y="2437327"/>
                  <a:pt x="9597144" y="878708"/>
                  <a:pt x="8536469" y="17461"/>
                </a:cubicBezTo>
                <a:close/>
              </a:path>
            </a:pathLst>
          </a:cu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Freeform: Shape 12">
            <a:extLst>
              <a:ext uri="{FF2B5EF4-FFF2-40B4-BE49-F238E27FC236}">
                <a16:creationId xmlns:a16="http://schemas.microsoft.com/office/drawing/2014/main" id="{9E223C86-12C5-4A60-A21A-D7FC75EFC6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57813" y="0"/>
            <a:ext cx="1323453" cy="6858000"/>
          </a:xfrm>
          <a:custGeom>
            <a:avLst/>
            <a:gdLst>
              <a:gd name="connsiteX0" fmla="*/ 28443 w 1323453"/>
              <a:gd name="connsiteY0" fmla="*/ 0 h 6858000"/>
              <a:gd name="connsiteX1" fmla="*/ 10519 w 1323453"/>
              <a:gd name="connsiteY1" fmla="*/ 0 h 6858000"/>
              <a:gd name="connsiteX2" fmla="*/ 37377 w 1323453"/>
              <a:gd name="connsiteY2" fmla="*/ 27367 h 6858000"/>
              <a:gd name="connsiteX3" fmla="*/ 1297455 w 1323453"/>
              <a:gd name="connsiteY3" fmla="*/ 4282319 h 6858000"/>
              <a:gd name="connsiteX4" fmla="*/ 248584 w 1323453"/>
              <a:gd name="connsiteY4" fmla="*/ 6615157 h 6858000"/>
              <a:gd name="connsiteX5" fmla="*/ 0 w 1323453"/>
              <a:gd name="connsiteY5" fmla="*/ 6858000 h 6858000"/>
              <a:gd name="connsiteX6" fmla="*/ 19869 w 1323453"/>
              <a:gd name="connsiteY6" fmla="*/ 6858000 h 6858000"/>
              <a:gd name="connsiteX7" fmla="*/ 267461 w 1323453"/>
              <a:gd name="connsiteY7" fmla="*/ 6616128 h 6858000"/>
              <a:gd name="connsiteX8" fmla="*/ 1316330 w 1323453"/>
              <a:gd name="connsiteY8" fmla="*/ 4283289 h 6858000"/>
              <a:gd name="connsiteX9" fmla="*/ 56253 w 1323453"/>
              <a:gd name="connsiteY9" fmla="*/ 2833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23453" h="6858000">
                <a:moveTo>
                  <a:pt x="28443" y="0"/>
                </a:moveTo>
                <a:lnTo>
                  <a:pt x="10519" y="0"/>
                </a:lnTo>
                <a:lnTo>
                  <a:pt x="37377" y="27367"/>
                </a:lnTo>
                <a:cubicBezTo>
                  <a:pt x="919519" y="995374"/>
                  <a:pt x="1367465" y="2551123"/>
                  <a:pt x="1297455" y="4282319"/>
                </a:cubicBezTo>
                <a:cubicBezTo>
                  <a:pt x="1254252" y="5350659"/>
                  <a:pt x="821705" y="6026831"/>
                  <a:pt x="248584" y="6615157"/>
                </a:cubicBezTo>
                <a:lnTo>
                  <a:pt x="0" y="6858000"/>
                </a:lnTo>
                <a:lnTo>
                  <a:pt x="19869" y="6858000"/>
                </a:lnTo>
                <a:lnTo>
                  <a:pt x="267461" y="6616128"/>
                </a:lnTo>
                <a:cubicBezTo>
                  <a:pt x="840581" y="6027802"/>
                  <a:pt x="1273128" y="5351630"/>
                  <a:pt x="1316330" y="4283289"/>
                </a:cubicBezTo>
                <a:cubicBezTo>
                  <a:pt x="1386340" y="2552094"/>
                  <a:pt x="938396" y="996343"/>
                  <a:pt x="56253" y="2833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5" name="Freeform: Shape 14">
            <a:extLst>
              <a:ext uri="{FF2B5EF4-FFF2-40B4-BE49-F238E27FC236}">
                <a16:creationId xmlns:a16="http://schemas.microsoft.com/office/drawing/2014/main" id="{FA573AF0-3C0B-4895-A7A6-F41B032115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8645" y="0"/>
            <a:ext cx="1561993" cy="6858000"/>
          </a:xfrm>
          <a:custGeom>
            <a:avLst/>
            <a:gdLst>
              <a:gd name="connsiteX0" fmla="*/ 1544228 w 1561993"/>
              <a:gd name="connsiteY0" fmla="*/ 0 h 6858000"/>
              <a:gd name="connsiteX1" fmla="*/ 1561993 w 1561993"/>
              <a:gd name="connsiteY1" fmla="*/ 0 h 6858000"/>
              <a:gd name="connsiteX2" fmla="*/ 1540943 w 1561993"/>
              <a:gd name="connsiteY2" fmla="*/ 17040 h 6858000"/>
              <a:gd name="connsiteX3" fmla="*/ 17765 w 1561993"/>
              <a:gd name="connsiteY3" fmla="*/ 4115040 h 6858000"/>
              <a:gd name="connsiteX4" fmla="*/ 1142901 w 1561993"/>
              <a:gd name="connsiteY4" fmla="*/ 6599739 h 6858000"/>
              <a:gd name="connsiteX5" fmla="*/ 1403744 w 1561993"/>
              <a:gd name="connsiteY5" fmla="*/ 6858000 h 6858000"/>
              <a:gd name="connsiteX6" fmla="*/ 1385980 w 1561993"/>
              <a:gd name="connsiteY6" fmla="*/ 6858000 h 6858000"/>
              <a:gd name="connsiteX7" fmla="*/ 1125137 w 1561993"/>
              <a:gd name="connsiteY7" fmla="*/ 6599739 h 6858000"/>
              <a:gd name="connsiteX8" fmla="*/ 0 w 1561993"/>
              <a:gd name="connsiteY8" fmla="*/ 4115040 h 6858000"/>
              <a:gd name="connsiteX9" fmla="*/ 1523178 w 1561993"/>
              <a:gd name="connsiteY9" fmla="*/ 1704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61993" h="6858000">
                <a:moveTo>
                  <a:pt x="1544228" y="0"/>
                </a:moveTo>
                <a:lnTo>
                  <a:pt x="1561993" y="0"/>
                </a:lnTo>
                <a:lnTo>
                  <a:pt x="1540943" y="17040"/>
                </a:lnTo>
                <a:cubicBezTo>
                  <a:pt x="563647" y="857447"/>
                  <a:pt x="17765" y="2378351"/>
                  <a:pt x="17765" y="4115040"/>
                </a:cubicBezTo>
                <a:cubicBezTo>
                  <a:pt x="17765" y="5263323"/>
                  <a:pt x="514810" y="5955416"/>
                  <a:pt x="1142901" y="6599739"/>
                </a:cubicBezTo>
                <a:lnTo>
                  <a:pt x="1403744" y="6858000"/>
                </a:lnTo>
                <a:lnTo>
                  <a:pt x="1385980" y="6858000"/>
                </a:lnTo>
                <a:lnTo>
                  <a:pt x="1125137" y="6599739"/>
                </a:lnTo>
                <a:cubicBezTo>
                  <a:pt x="497046" y="5955416"/>
                  <a:pt x="0" y="5263323"/>
                  <a:pt x="0" y="4115040"/>
                </a:cubicBezTo>
                <a:cubicBezTo>
                  <a:pt x="0" y="2378351"/>
                  <a:pt x="545882" y="857447"/>
                  <a:pt x="1523178" y="17040"/>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Shape 16">
            <a:extLst>
              <a:ext uri="{FF2B5EF4-FFF2-40B4-BE49-F238E27FC236}">
                <a16:creationId xmlns:a16="http://schemas.microsoft.com/office/drawing/2014/main" id="{62442AC3-A9B0-4865-8A8A-1504FFC6E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434283" y="0"/>
            <a:ext cx="1904278" cy="6858000"/>
          </a:xfrm>
          <a:custGeom>
            <a:avLst/>
            <a:gdLst>
              <a:gd name="connsiteX0" fmla="*/ 624262 w 1775065"/>
              <a:gd name="connsiteY0" fmla="*/ 0 h 6858000"/>
              <a:gd name="connsiteX1" fmla="*/ 642233 w 1775065"/>
              <a:gd name="connsiteY1" fmla="*/ 0 h 6858000"/>
              <a:gd name="connsiteX2" fmla="*/ 673003 w 1775065"/>
              <a:gd name="connsiteY2" fmla="*/ 35111 h 6858000"/>
              <a:gd name="connsiteX3" fmla="*/ 1767974 w 1775065"/>
              <a:gd name="connsiteY3" fmla="*/ 3968278 h 6858000"/>
              <a:gd name="connsiteX4" fmla="*/ 115603 w 1775065"/>
              <a:gd name="connsiteY4" fmla="*/ 6776131 h 6858000"/>
              <a:gd name="connsiteX5" fmla="*/ 19890 w 1775065"/>
              <a:gd name="connsiteY5" fmla="*/ 6858000 h 6858000"/>
              <a:gd name="connsiteX6" fmla="*/ 0 w 1775065"/>
              <a:gd name="connsiteY6" fmla="*/ 6858000 h 6858000"/>
              <a:gd name="connsiteX7" fmla="*/ 96809 w 1775065"/>
              <a:gd name="connsiteY7" fmla="*/ 6775193 h 6858000"/>
              <a:gd name="connsiteX8" fmla="*/ 1749182 w 1775065"/>
              <a:gd name="connsiteY8" fmla="*/ 3967340 h 6858000"/>
              <a:gd name="connsiteX9" fmla="*/ 654209 w 1775065"/>
              <a:gd name="connsiteY9" fmla="*/ 3417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75065" h="6858000">
                <a:moveTo>
                  <a:pt x="624262" y="0"/>
                </a:moveTo>
                <a:lnTo>
                  <a:pt x="642233" y="0"/>
                </a:lnTo>
                <a:lnTo>
                  <a:pt x="673003" y="35111"/>
                </a:lnTo>
                <a:cubicBezTo>
                  <a:pt x="1445427" y="977982"/>
                  <a:pt x="1833320" y="2398562"/>
                  <a:pt x="1767974" y="3968278"/>
                </a:cubicBezTo>
                <a:cubicBezTo>
                  <a:pt x="1710622" y="5345972"/>
                  <a:pt x="964135" y="6049363"/>
                  <a:pt x="115603" y="6776131"/>
                </a:cubicBezTo>
                <a:lnTo>
                  <a:pt x="19890" y="6858000"/>
                </a:lnTo>
                <a:lnTo>
                  <a:pt x="0" y="6858000"/>
                </a:lnTo>
                <a:lnTo>
                  <a:pt x="96809" y="6775193"/>
                </a:lnTo>
                <a:cubicBezTo>
                  <a:pt x="945341" y="6048424"/>
                  <a:pt x="1691828" y="5345034"/>
                  <a:pt x="1749182" y="3967340"/>
                </a:cubicBezTo>
                <a:cubicBezTo>
                  <a:pt x="1814528" y="2397623"/>
                  <a:pt x="1426634" y="977044"/>
                  <a:pt x="654209" y="34172"/>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9" name="Freeform: Shape 18">
            <a:extLst>
              <a:ext uri="{FF2B5EF4-FFF2-40B4-BE49-F238E27FC236}">
                <a16:creationId xmlns:a16="http://schemas.microsoft.com/office/drawing/2014/main" id="{68451DCE-129E-43B6-BA50-3C8339E461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89577" y="0"/>
            <a:ext cx="1825312" cy="6858000"/>
          </a:xfrm>
          <a:custGeom>
            <a:avLst/>
            <a:gdLst>
              <a:gd name="connsiteX0" fmla="*/ 516683 w 1825312"/>
              <a:gd name="connsiteY0" fmla="*/ 0 h 6858000"/>
              <a:gd name="connsiteX1" fmla="*/ 541088 w 1825312"/>
              <a:gd name="connsiteY1" fmla="*/ 0 h 6858000"/>
              <a:gd name="connsiteX2" fmla="*/ 626170 w 1825312"/>
              <a:gd name="connsiteY2" fmla="*/ 99144 h 6858000"/>
              <a:gd name="connsiteX3" fmla="*/ 1825312 w 1825312"/>
              <a:gd name="connsiteY3" fmla="*/ 3859833 h 6858000"/>
              <a:gd name="connsiteX4" fmla="*/ 279633 w 1825312"/>
              <a:gd name="connsiteY4" fmla="*/ 6651338 h 6858000"/>
              <a:gd name="connsiteX5" fmla="*/ 24403 w 1825312"/>
              <a:gd name="connsiteY5" fmla="*/ 6858000 h 6858000"/>
              <a:gd name="connsiteX6" fmla="*/ 0 w 1825312"/>
              <a:gd name="connsiteY6" fmla="*/ 6858000 h 6858000"/>
              <a:gd name="connsiteX7" fmla="*/ 255230 w 1825312"/>
              <a:gd name="connsiteY7" fmla="*/ 6651338 h 6858000"/>
              <a:gd name="connsiteX8" fmla="*/ 1800907 w 1825312"/>
              <a:gd name="connsiteY8" fmla="*/ 3859833 h 6858000"/>
              <a:gd name="connsiteX9" fmla="*/ 601765 w 1825312"/>
              <a:gd name="connsiteY9" fmla="*/ 9914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25312" h="6858000">
                <a:moveTo>
                  <a:pt x="516683" y="0"/>
                </a:moveTo>
                <a:lnTo>
                  <a:pt x="541088" y="0"/>
                </a:lnTo>
                <a:lnTo>
                  <a:pt x="626170" y="99144"/>
                </a:lnTo>
                <a:cubicBezTo>
                  <a:pt x="1403484" y="1069501"/>
                  <a:pt x="1825312" y="2396484"/>
                  <a:pt x="1825312" y="3859833"/>
                </a:cubicBezTo>
                <a:cubicBezTo>
                  <a:pt x="1825312" y="5149904"/>
                  <a:pt x="1142485" y="5927455"/>
                  <a:pt x="279633" y="6651338"/>
                </a:cubicBezTo>
                <a:lnTo>
                  <a:pt x="24403" y="6858000"/>
                </a:lnTo>
                <a:lnTo>
                  <a:pt x="0" y="6858000"/>
                </a:lnTo>
                <a:lnTo>
                  <a:pt x="255230" y="6651338"/>
                </a:lnTo>
                <a:cubicBezTo>
                  <a:pt x="1118082" y="5927455"/>
                  <a:pt x="1800907" y="5149904"/>
                  <a:pt x="1800907" y="3859833"/>
                </a:cubicBezTo>
                <a:cubicBezTo>
                  <a:pt x="1800907" y="2396484"/>
                  <a:pt x="1379079" y="1069501"/>
                  <a:pt x="601765" y="9914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itle 1">
            <a:extLst>
              <a:ext uri="{FF2B5EF4-FFF2-40B4-BE49-F238E27FC236}">
                <a16:creationId xmlns:a16="http://schemas.microsoft.com/office/drawing/2014/main" id="{3C7599E5-2B23-4FB6-B61F-B5E2E79FC927}"/>
              </a:ext>
            </a:extLst>
          </p:cNvPr>
          <p:cNvSpPr txBox="1">
            <a:spLocks/>
          </p:cNvSpPr>
          <p:nvPr/>
        </p:nvSpPr>
        <p:spPr>
          <a:xfrm>
            <a:off x="1483205" y="779467"/>
            <a:ext cx="5033385" cy="527002"/>
          </a:xfrm>
          <a:prstGeom prst="rect">
            <a:avLst/>
          </a:prstGeom>
        </p:spPr>
        <p:txBody>
          <a:bodyPr vert="horz" lIns="109728" tIns="109728" rIns="109728" bIns="91440" rtlCol="0" anchor="b">
            <a:noAutofit/>
          </a:bodyPr>
          <a:lstStyle>
            <a:lvl1pPr algn="l" defTabSz="914400" rtl="0" eaLnBrk="1" latinLnBrk="0" hangingPunct="1">
              <a:lnSpc>
                <a:spcPct val="130000"/>
              </a:lnSpc>
              <a:spcBef>
                <a:spcPct val="0"/>
              </a:spcBef>
              <a:buNone/>
              <a:defRPr sz="3200" b="1" kern="1200" spc="150" baseline="0">
                <a:solidFill>
                  <a:schemeClr val="tx1">
                    <a:lumMod val="75000"/>
                    <a:lumOff val="25000"/>
                  </a:schemeClr>
                </a:solidFill>
                <a:latin typeface="+mj-lt"/>
                <a:ea typeface="+mj-ea"/>
                <a:cs typeface="+mj-cs"/>
              </a:defRPr>
            </a:lvl1pPr>
          </a:lstStyle>
          <a:p>
            <a:pPr algn="ctr">
              <a:lnSpc>
                <a:spcPct val="120000"/>
              </a:lnSpc>
            </a:pPr>
            <a:r>
              <a:rPr lang="en-US" sz="2400" dirty="0">
                <a:solidFill>
                  <a:schemeClr val="accent2">
                    <a:lumMod val="50000"/>
                  </a:schemeClr>
                </a:solidFill>
                <a:latin typeface="Eras Medium ITC" panose="020B0602030504020804" pitchFamily="34" charset="0"/>
              </a:rPr>
              <a:t>Non-Functional Requirements:</a:t>
            </a:r>
            <a:endParaRPr lang="en-US" sz="2400" dirty="0">
              <a:solidFill>
                <a:schemeClr val="tx1">
                  <a:lumMod val="85000"/>
                  <a:lumOff val="15000"/>
                </a:schemeClr>
              </a:solidFill>
            </a:endParaRPr>
          </a:p>
        </p:txBody>
      </p:sp>
      <p:sp>
        <p:nvSpPr>
          <p:cNvPr id="16" name="Footer Placeholder 6">
            <a:extLst>
              <a:ext uri="{FF2B5EF4-FFF2-40B4-BE49-F238E27FC236}">
                <a16:creationId xmlns:a16="http://schemas.microsoft.com/office/drawing/2014/main" id="{C255C5E0-CBF6-41B2-99F7-0661A1AFF216}"/>
              </a:ext>
            </a:extLst>
          </p:cNvPr>
          <p:cNvSpPr>
            <a:spLocks noGrp="1"/>
          </p:cNvSpPr>
          <p:nvPr>
            <p:ph type="ftr" sz="quarter" idx="11"/>
          </p:nvPr>
        </p:nvSpPr>
        <p:spPr>
          <a:xfrm>
            <a:off x="3234459" y="6224134"/>
            <a:ext cx="5314517" cy="365125"/>
          </a:xfrm>
        </p:spPr>
        <p:txBody>
          <a:bodyPr/>
          <a:lstStyle/>
          <a:p>
            <a:r>
              <a:rPr lang="fr-FR" dirty="0">
                <a:solidFill>
                  <a:schemeClr val="bg1">
                    <a:lumMod val="50000"/>
                  </a:schemeClr>
                </a:solidFill>
              </a:rPr>
              <a:t>MAD-317 (Team 4) 	     CEGEP(Montréal)        Sai</a:t>
            </a:r>
            <a:endParaRPr lang="en-US" dirty="0">
              <a:solidFill>
                <a:schemeClr val="bg1">
                  <a:lumMod val="50000"/>
                </a:schemeClr>
              </a:solidFill>
            </a:endParaRPr>
          </a:p>
        </p:txBody>
      </p:sp>
      <p:graphicFrame>
        <p:nvGraphicFramePr>
          <p:cNvPr id="73" name="Content Placeholder 2">
            <a:extLst>
              <a:ext uri="{FF2B5EF4-FFF2-40B4-BE49-F238E27FC236}">
                <a16:creationId xmlns:a16="http://schemas.microsoft.com/office/drawing/2014/main" id="{C4D43545-4200-4022-BD51-5CD569845095}"/>
              </a:ext>
            </a:extLst>
          </p:cNvPr>
          <p:cNvGraphicFramePr>
            <a:graphicFrameLocks/>
          </p:cNvGraphicFramePr>
          <p:nvPr>
            <p:extLst>
              <p:ext uri="{D42A27DB-BD31-4B8C-83A1-F6EECF244321}">
                <p14:modId xmlns:p14="http://schemas.microsoft.com/office/powerpoint/2010/main" val="2567818051"/>
              </p:ext>
            </p:extLst>
          </p:nvPr>
        </p:nvGraphicFramePr>
        <p:xfrm>
          <a:off x="1579228" y="1306470"/>
          <a:ext cx="8577783" cy="51990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157666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0CE40DC-5723-449B-A365-A61D8C262E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3"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pic>
        <p:nvPicPr>
          <p:cNvPr id="4" name="Content Placeholder 3" descr="A picture containing object, light, track, hanging&#10;&#10;Description automatically generated">
            <a:extLst>
              <a:ext uri="{FF2B5EF4-FFF2-40B4-BE49-F238E27FC236}">
                <a16:creationId xmlns:a16="http://schemas.microsoft.com/office/drawing/2014/main" id="{5B636C81-807E-4F60-A9EC-CCA778C5342E}"/>
              </a:ext>
            </a:extLst>
          </p:cNvPr>
          <p:cNvPicPr>
            <a:picLocks noChangeAspect="1"/>
          </p:cNvPicPr>
          <p:nvPr/>
        </p:nvPicPr>
        <p:blipFill rotWithShape="1">
          <a:blip r:embed="rId2"/>
          <a:srcRect l="25"/>
          <a:stretch/>
        </p:blipFill>
        <p:spPr>
          <a:xfrm>
            <a:off x="0" y="4458"/>
            <a:ext cx="12188952" cy="6857990"/>
          </a:xfrm>
          <a:prstGeom prst="rect">
            <a:avLst/>
          </a:prstGeom>
          <a:solidFill>
            <a:srgbClr val="66FFFF"/>
          </a:solidFill>
        </p:spPr>
      </p:pic>
      <p:sp>
        <p:nvSpPr>
          <p:cNvPr id="11" name="Freeform: Shape 10">
            <a:extLst>
              <a:ext uri="{FF2B5EF4-FFF2-40B4-BE49-F238E27FC236}">
                <a16:creationId xmlns:a16="http://schemas.microsoft.com/office/drawing/2014/main" id="{28207E96-6DFF-4119-B2EA-3299067D2F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42598" y="0"/>
            <a:ext cx="10189600" cy="6858000"/>
          </a:xfrm>
          <a:custGeom>
            <a:avLst/>
            <a:gdLst>
              <a:gd name="connsiteX0" fmla="*/ 8513625 w 10189600"/>
              <a:gd name="connsiteY0" fmla="*/ 0 h 6858000"/>
              <a:gd name="connsiteX1" fmla="*/ 1434689 w 10189600"/>
              <a:gd name="connsiteY1" fmla="*/ 0 h 6858000"/>
              <a:gd name="connsiteX2" fmla="*/ 1271976 w 10189600"/>
              <a:gd name="connsiteY2" fmla="*/ 160651 h 6858000"/>
              <a:gd name="connsiteX3" fmla="*/ 0 w 10189600"/>
              <a:gd name="connsiteY3" fmla="*/ 3879329 h 6858000"/>
              <a:gd name="connsiteX4" fmla="*/ 1565101 w 10189600"/>
              <a:gd name="connsiteY4" fmla="*/ 6659296 h 6858000"/>
              <a:gd name="connsiteX5" fmla="*/ 1789426 w 10189600"/>
              <a:gd name="connsiteY5" fmla="*/ 6858000 h 6858000"/>
              <a:gd name="connsiteX6" fmla="*/ 8868328 w 10189600"/>
              <a:gd name="connsiteY6" fmla="*/ 6858000 h 6858000"/>
              <a:gd name="connsiteX7" fmla="*/ 8925683 w 10189600"/>
              <a:gd name="connsiteY7" fmla="*/ 6804604 h 6858000"/>
              <a:gd name="connsiteX8" fmla="*/ 10189600 w 10189600"/>
              <a:gd name="connsiteY8" fmla="*/ 4217082 h 6858000"/>
              <a:gd name="connsiteX9" fmla="*/ 8536469 w 10189600"/>
              <a:gd name="connsiteY9" fmla="*/ 1746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189600" h="6858000">
                <a:moveTo>
                  <a:pt x="8513625" y="0"/>
                </a:moveTo>
                <a:lnTo>
                  <a:pt x="1434689" y="0"/>
                </a:lnTo>
                <a:lnTo>
                  <a:pt x="1271976" y="160651"/>
                </a:lnTo>
                <a:cubicBezTo>
                  <a:pt x="451613" y="1030749"/>
                  <a:pt x="0" y="2373165"/>
                  <a:pt x="0" y="3879329"/>
                </a:cubicBezTo>
                <a:cubicBezTo>
                  <a:pt x="0" y="5207145"/>
                  <a:pt x="731040" y="5919527"/>
                  <a:pt x="1565101" y="6659296"/>
                </a:cubicBezTo>
                <a:lnTo>
                  <a:pt x="1789426" y="6858000"/>
                </a:lnTo>
                <a:lnTo>
                  <a:pt x="8868328" y="6858000"/>
                </a:lnTo>
                <a:lnTo>
                  <a:pt x="8925683" y="6804604"/>
                </a:lnTo>
                <a:cubicBezTo>
                  <a:pt x="9627437" y="6132444"/>
                  <a:pt x="10189600" y="5418356"/>
                  <a:pt x="10189600" y="4217082"/>
                </a:cubicBezTo>
                <a:cubicBezTo>
                  <a:pt x="10189600" y="2437327"/>
                  <a:pt x="9597144" y="878708"/>
                  <a:pt x="8536469" y="17461"/>
                </a:cubicBezTo>
                <a:close/>
              </a:path>
            </a:pathLst>
          </a:cu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Freeform: Shape 12">
            <a:extLst>
              <a:ext uri="{FF2B5EF4-FFF2-40B4-BE49-F238E27FC236}">
                <a16:creationId xmlns:a16="http://schemas.microsoft.com/office/drawing/2014/main" id="{9E223C86-12C5-4A60-A21A-D7FC75EFC6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57813" y="0"/>
            <a:ext cx="1323453" cy="6858000"/>
          </a:xfrm>
          <a:custGeom>
            <a:avLst/>
            <a:gdLst>
              <a:gd name="connsiteX0" fmla="*/ 28443 w 1323453"/>
              <a:gd name="connsiteY0" fmla="*/ 0 h 6858000"/>
              <a:gd name="connsiteX1" fmla="*/ 10519 w 1323453"/>
              <a:gd name="connsiteY1" fmla="*/ 0 h 6858000"/>
              <a:gd name="connsiteX2" fmla="*/ 37377 w 1323453"/>
              <a:gd name="connsiteY2" fmla="*/ 27367 h 6858000"/>
              <a:gd name="connsiteX3" fmla="*/ 1297455 w 1323453"/>
              <a:gd name="connsiteY3" fmla="*/ 4282319 h 6858000"/>
              <a:gd name="connsiteX4" fmla="*/ 248584 w 1323453"/>
              <a:gd name="connsiteY4" fmla="*/ 6615157 h 6858000"/>
              <a:gd name="connsiteX5" fmla="*/ 0 w 1323453"/>
              <a:gd name="connsiteY5" fmla="*/ 6858000 h 6858000"/>
              <a:gd name="connsiteX6" fmla="*/ 19869 w 1323453"/>
              <a:gd name="connsiteY6" fmla="*/ 6858000 h 6858000"/>
              <a:gd name="connsiteX7" fmla="*/ 267461 w 1323453"/>
              <a:gd name="connsiteY7" fmla="*/ 6616128 h 6858000"/>
              <a:gd name="connsiteX8" fmla="*/ 1316330 w 1323453"/>
              <a:gd name="connsiteY8" fmla="*/ 4283289 h 6858000"/>
              <a:gd name="connsiteX9" fmla="*/ 56253 w 1323453"/>
              <a:gd name="connsiteY9" fmla="*/ 2833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23453" h="6858000">
                <a:moveTo>
                  <a:pt x="28443" y="0"/>
                </a:moveTo>
                <a:lnTo>
                  <a:pt x="10519" y="0"/>
                </a:lnTo>
                <a:lnTo>
                  <a:pt x="37377" y="27367"/>
                </a:lnTo>
                <a:cubicBezTo>
                  <a:pt x="919519" y="995374"/>
                  <a:pt x="1367465" y="2551123"/>
                  <a:pt x="1297455" y="4282319"/>
                </a:cubicBezTo>
                <a:cubicBezTo>
                  <a:pt x="1254252" y="5350659"/>
                  <a:pt x="821705" y="6026831"/>
                  <a:pt x="248584" y="6615157"/>
                </a:cubicBezTo>
                <a:lnTo>
                  <a:pt x="0" y="6858000"/>
                </a:lnTo>
                <a:lnTo>
                  <a:pt x="19869" y="6858000"/>
                </a:lnTo>
                <a:lnTo>
                  <a:pt x="267461" y="6616128"/>
                </a:lnTo>
                <a:cubicBezTo>
                  <a:pt x="840581" y="6027802"/>
                  <a:pt x="1273128" y="5351630"/>
                  <a:pt x="1316330" y="4283289"/>
                </a:cubicBezTo>
                <a:cubicBezTo>
                  <a:pt x="1386340" y="2552094"/>
                  <a:pt x="938396" y="996343"/>
                  <a:pt x="56253" y="2833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5" name="Freeform: Shape 14">
            <a:extLst>
              <a:ext uri="{FF2B5EF4-FFF2-40B4-BE49-F238E27FC236}">
                <a16:creationId xmlns:a16="http://schemas.microsoft.com/office/drawing/2014/main" id="{FA573AF0-3C0B-4895-A7A6-F41B032115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8645" y="0"/>
            <a:ext cx="1561993" cy="6858000"/>
          </a:xfrm>
          <a:custGeom>
            <a:avLst/>
            <a:gdLst>
              <a:gd name="connsiteX0" fmla="*/ 1544228 w 1561993"/>
              <a:gd name="connsiteY0" fmla="*/ 0 h 6858000"/>
              <a:gd name="connsiteX1" fmla="*/ 1561993 w 1561993"/>
              <a:gd name="connsiteY1" fmla="*/ 0 h 6858000"/>
              <a:gd name="connsiteX2" fmla="*/ 1540943 w 1561993"/>
              <a:gd name="connsiteY2" fmla="*/ 17040 h 6858000"/>
              <a:gd name="connsiteX3" fmla="*/ 17765 w 1561993"/>
              <a:gd name="connsiteY3" fmla="*/ 4115040 h 6858000"/>
              <a:gd name="connsiteX4" fmla="*/ 1142901 w 1561993"/>
              <a:gd name="connsiteY4" fmla="*/ 6599739 h 6858000"/>
              <a:gd name="connsiteX5" fmla="*/ 1403744 w 1561993"/>
              <a:gd name="connsiteY5" fmla="*/ 6858000 h 6858000"/>
              <a:gd name="connsiteX6" fmla="*/ 1385980 w 1561993"/>
              <a:gd name="connsiteY6" fmla="*/ 6858000 h 6858000"/>
              <a:gd name="connsiteX7" fmla="*/ 1125137 w 1561993"/>
              <a:gd name="connsiteY7" fmla="*/ 6599739 h 6858000"/>
              <a:gd name="connsiteX8" fmla="*/ 0 w 1561993"/>
              <a:gd name="connsiteY8" fmla="*/ 4115040 h 6858000"/>
              <a:gd name="connsiteX9" fmla="*/ 1523178 w 1561993"/>
              <a:gd name="connsiteY9" fmla="*/ 1704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61993" h="6858000">
                <a:moveTo>
                  <a:pt x="1544228" y="0"/>
                </a:moveTo>
                <a:lnTo>
                  <a:pt x="1561993" y="0"/>
                </a:lnTo>
                <a:lnTo>
                  <a:pt x="1540943" y="17040"/>
                </a:lnTo>
                <a:cubicBezTo>
                  <a:pt x="563647" y="857447"/>
                  <a:pt x="17765" y="2378351"/>
                  <a:pt x="17765" y="4115040"/>
                </a:cubicBezTo>
                <a:cubicBezTo>
                  <a:pt x="17765" y="5263323"/>
                  <a:pt x="514810" y="5955416"/>
                  <a:pt x="1142901" y="6599739"/>
                </a:cubicBezTo>
                <a:lnTo>
                  <a:pt x="1403744" y="6858000"/>
                </a:lnTo>
                <a:lnTo>
                  <a:pt x="1385980" y="6858000"/>
                </a:lnTo>
                <a:lnTo>
                  <a:pt x="1125137" y="6599739"/>
                </a:lnTo>
                <a:cubicBezTo>
                  <a:pt x="497046" y="5955416"/>
                  <a:pt x="0" y="5263323"/>
                  <a:pt x="0" y="4115040"/>
                </a:cubicBezTo>
                <a:cubicBezTo>
                  <a:pt x="0" y="2378351"/>
                  <a:pt x="545882" y="857447"/>
                  <a:pt x="1523178" y="17040"/>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Shape 16">
            <a:extLst>
              <a:ext uri="{FF2B5EF4-FFF2-40B4-BE49-F238E27FC236}">
                <a16:creationId xmlns:a16="http://schemas.microsoft.com/office/drawing/2014/main" id="{62442AC3-A9B0-4865-8A8A-1504FFC6E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434283" y="0"/>
            <a:ext cx="1904278" cy="6858000"/>
          </a:xfrm>
          <a:custGeom>
            <a:avLst/>
            <a:gdLst>
              <a:gd name="connsiteX0" fmla="*/ 624262 w 1775065"/>
              <a:gd name="connsiteY0" fmla="*/ 0 h 6858000"/>
              <a:gd name="connsiteX1" fmla="*/ 642233 w 1775065"/>
              <a:gd name="connsiteY1" fmla="*/ 0 h 6858000"/>
              <a:gd name="connsiteX2" fmla="*/ 673003 w 1775065"/>
              <a:gd name="connsiteY2" fmla="*/ 35111 h 6858000"/>
              <a:gd name="connsiteX3" fmla="*/ 1767974 w 1775065"/>
              <a:gd name="connsiteY3" fmla="*/ 3968278 h 6858000"/>
              <a:gd name="connsiteX4" fmla="*/ 115603 w 1775065"/>
              <a:gd name="connsiteY4" fmla="*/ 6776131 h 6858000"/>
              <a:gd name="connsiteX5" fmla="*/ 19890 w 1775065"/>
              <a:gd name="connsiteY5" fmla="*/ 6858000 h 6858000"/>
              <a:gd name="connsiteX6" fmla="*/ 0 w 1775065"/>
              <a:gd name="connsiteY6" fmla="*/ 6858000 h 6858000"/>
              <a:gd name="connsiteX7" fmla="*/ 96809 w 1775065"/>
              <a:gd name="connsiteY7" fmla="*/ 6775193 h 6858000"/>
              <a:gd name="connsiteX8" fmla="*/ 1749182 w 1775065"/>
              <a:gd name="connsiteY8" fmla="*/ 3967340 h 6858000"/>
              <a:gd name="connsiteX9" fmla="*/ 654209 w 1775065"/>
              <a:gd name="connsiteY9" fmla="*/ 3417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75065" h="6858000">
                <a:moveTo>
                  <a:pt x="624262" y="0"/>
                </a:moveTo>
                <a:lnTo>
                  <a:pt x="642233" y="0"/>
                </a:lnTo>
                <a:lnTo>
                  <a:pt x="673003" y="35111"/>
                </a:lnTo>
                <a:cubicBezTo>
                  <a:pt x="1445427" y="977982"/>
                  <a:pt x="1833320" y="2398562"/>
                  <a:pt x="1767974" y="3968278"/>
                </a:cubicBezTo>
                <a:cubicBezTo>
                  <a:pt x="1710622" y="5345972"/>
                  <a:pt x="964135" y="6049363"/>
                  <a:pt x="115603" y="6776131"/>
                </a:cubicBezTo>
                <a:lnTo>
                  <a:pt x="19890" y="6858000"/>
                </a:lnTo>
                <a:lnTo>
                  <a:pt x="0" y="6858000"/>
                </a:lnTo>
                <a:lnTo>
                  <a:pt x="96809" y="6775193"/>
                </a:lnTo>
                <a:cubicBezTo>
                  <a:pt x="945341" y="6048424"/>
                  <a:pt x="1691828" y="5345034"/>
                  <a:pt x="1749182" y="3967340"/>
                </a:cubicBezTo>
                <a:cubicBezTo>
                  <a:pt x="1814528" y="2397623"/>
                  <a:pt x="1426634" y="977044"/>
                  <a:pt x="654209" y="34172"/>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9" name="Freeform: Shape 18">
            <a:extLst>
              <a:ext uri="{FF2B5EF4-FFF2-40B4-BE49-F238E27FC236}">
                <a16:creationId xmlns:a16="http://schemas.microsoft.com/office/drawing/2014/main" id="{68451DCE-129E-43B6-BA50-3C8339E461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89577" y="0"/>
            <a:ext cx="1825312" cy="6858000"/>
          </a:xfrm>
          <a:custGeom>
            <a:avLst/>
            <a:gdLst>
              <a:gd name="connsiteX0" fmla="*/ 516683 w 1825312"/>
              <a:gd name="connsiteY0" fmla="*/ 0 h 6858000"/>
              <a:gd name="connsiteX1" fmla="*/ 541088 w 1825312"/>
              <a:gd name="connsiteY1" fmla="*/ 0 h 6858000"/>
              <a:gd name="connsiteX2" fmla="*/ 626170 w 1825312"/>
              <a:gd name="connsiteY2" fmla="*/ 99144 h 6858000"/>
              <a:gd name="connsiteX3" fmla="*/ 1825312 w 1825312"/>
              <a:gd name="connsiteY3" fmla="*/ 3859833 h 6858000"/>
              <a:gd name="connsiteX4" fmla="*/ 279633 w 1825312"/>
              <a:gd name="connsiteY4" fmla="*/ 6651338 h 6858000"/>
              <a:gd name="connsiteX5" fmla="*/ 24403 w 1825312"/>
              <a:gd name="connsiteY5" fmla="*/ 6858000 h 6858000"/>
              <a:gd name="connsiteX6" fmla="*/ 0 w 1825312"/>
              <a:gd name="connsiteY6" fmla="*/ 6858000 h 6858000"/>
              <a:gd name="connsiteX7" fmla="*/ 255230 w 1825312"/>
              <a:gd name="connsiteY7" fmla="*/ 6651338 h 6858000"/>
              <a:gd name="connsiteX8" fmla="*/ 1800907 w 1825312"/>
              <a:gd name="connsiteY8" fmla="*/ 3859833 h 6858000"/>
              <a:gd name="connsiteX9" fmla="*/ 601765 w 1825312"/>
              <a:gd name="connsiteY9" fmla="*/ 9914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25312" h="6858000">
                <a:moveTo>
                  <a:pt x="516683" y="0"/>
                </a:moveTo>
                <a:lnTo>
                  <a:pt x="541088" y="0"/>
                </a:lnTo>
                <a:lnTo>
                  <a:pt x="626170" y="99144"/>
                </a:lnTo>
                <a:cubicBezTo>
                  <a:pt x="1403484" y="1069501"/>
                  <a:pt x="1825312" y="2396484"/>
                  <a:pt x="1825312" y="3859833"/>
                </a:cubicBezTo>
                <a:cubicBezTo>
                  <a:pt x="1825312" y="5149904"/>
                  <a:pt x="1142485" y="5927455"/>
                  <a:pt x="279633" y="6651338"/>
                </a:cubicBezTo>
                <a:lnTo>
                  <a:pt x="24403" y="6858000"/>
                </a:lnTo>
                <a:lnTo>
                  <a:pt x="0" y="6858000"/>
                </a:lnTo>
                <a:lnTo>
                  <a:pt x="255230" y="6651338"/>
                </a:lnTo>
                <a:cubicBezTo>
                  <a:pt x="1118082" y="5927455"/>
                  <a:pt x="1800907" y="5149904"/>
                  <a:pt x="1800907" y="3859833"/>
                </a:cubicBezTo>
                <a:cubicBezTo>
                  <a:pt x="1800907" y="2396484"/>
                  <a:pt x="1379079" y="1069501"/>
                  <a:pt x="601765" y="9914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aphicFrame>
        <p:nvGraphicFramePr>
          <p:cNvPr id="8" name="Table 9">
            <a:extLst>
              <a:ext uri="{FF2B5EF4-FFF2-40B4-BE49-F238E27FC236}">
                <a16:creationId xmlns:a16="http://schemas.microsoft.com/office/drawing/2014/main" id="{3D565A6F-BEC2-43D5-9EA7-C4B090CAD752}"/>
              </a:ext>
            </a:extLst>
          </p:cNvPr>
          <p:cNvGraphicFramePr>
            <a:graphicFrameLocks noGrp="1"/>
          </p:cNvGraphicFramePr>
          <p:nvPr>
            <p:ph idx="1"/>
            <p:extLst>
              <p:ext uri="{D42A27DB-BD31-4B8C-83A1-F6EECF244321}">
                <p14:modId xmlns:p14="http://schemas.microsoft.com/office/powerpoint/2010/main" val="1068377171"/>
              </p:ext>
            </p:extLst>
          </p:nvPr>
        </p:nvGraphicFramePr>
        <p:xfrm>
          <a:off x="1259802" y="1670173"/>
          <a:ext cx="8812522" cy="4408901"/>
        </p:xfrm>
        <a:graphic>
          <a:graphicData uri="http://schemas.openxmlformats.org/drawingml/2006/table">
            <a:tbl>
              <a:tblPr firstRow="1" bandRow="1">
                <a:tableStyleId>{5C22544A-7EE6-4342-B048-85BDC9FD1C3A}</a:tableStyleId>
              </a:tblPr>
              <a:tblGrid>
                <a:gridCol w="1850052">
                  <a:extLst>
                    <a:ext uri="{9D8B030D-6E8A-4147-A177-3AD203B41FA5}">
                      <a16:colId xmlns:a16="http://schemas.microsoft.com/office/drawing/2014/main" val="4117729277"/>
                    </a:ext>
                  </a:extLst>
                </a:gridCol>
                <a:gridCol w="3481235">
                  <a:extLst>
                    <a:ext uri="{9D8B030D-6E8A-4147-A177-3AD203B41FA5}">
                      <a16:colId xmlns:a16="http://schemas.microsoft.com/office/drawing/2014/main" val="1254765329"/>
                    </a:ext>
                  </a:extLst>
                </a:gridCol>
                <a:gridCol w="3481235">
                  <a:extLst>
                    <a:ext uri="{9D8B030D-6E8A-4147-A177-3AD203B41FA5}">
                      <a16:colId xmlns:a16="http://schemas.microsoft.com/office/drawing/2014/main" val="4090001876"/>
                    </a:ext>
                  </a:extLst>
                </a:gridCol>
              </a:tblGrid>
              <a:tr h="458659">
                <a:tc>
                  <a:txBody>
                    <a:bodyPr/>
                    <a:lstStyle/>
                    <a:p>
                      <a:r>
                        <a:rPr lang="en-CA" dirty="0">
                          <a:solidFill>
                            <a:srgbClr val="003300"/>
                          </a:solidFill>
                        </a:rPr>
                        <a:t>     </a:t>
                      </a:r>
                      <a:r>
                        <a:rPr lang="en-CA" sz="2000" dirty="0">
                          <a:solidFill>
                            <a:srgbClr val="003300"/>
                          </a:solidFill>
                          <a:latin typeface="+mj-lt"/>
                        </a:rPr>
                        <a:t>Type</a:t>
                      </a:r>
                    </a:p>
                  </a:txBody>
                  <a:tcPr>
                    <a:solidFill>
                      <a:schemeClr val="accent6">
                        <a:lumMod val="40000"/>
                        <a:lumOff val="60000"/>
                      </a:schemeClr>
                    </a:solidFill>
                  </a:tcPr>
                </a:tc>
                <a:tc>
                  <a:txBody>
                    <a:bodyPr/>
                    <a:lstStyle/>
                    <a:p>
                      <a:r>
                        <a:rPr lang="en-CA" dirty="0">
                          <a:solidFill>
                            <a:schemeClr val="accent6">
                              <a:lumMod val="75000"/>
                            </a:schemeClr>
                          </a:solidFill>
                        </a:rPr>
                        <a:t>               </a:t>
                      </a:r>
                      <a:r>
                        <a:rPr lang="en-CA" dirty="0">
                          <a:solidFill>
                            <a:srgbClr val="003300"/>
                          </a:solidFill>
                          <a:latin typeface="+mj-lt"/>
                        </a:rPr>
                        <a:t>Inclusion</a:t>
                      </a:r>
                    </a:p>
                  </a:txBody>
                  <a:tcPr>
                    <a:solidFill>
                      <a:schemeClr val="accent6">
                        <a:lumMod val="40000"/>
                        <a:lumOff val="60000"/>
                      </a:schemeClr>
                    </a:solidFill>
                  </a:tcPr>
                </a:tc>
                <a:tc>
                  <a:txBody>
                    <a:bodyPr/>
                    <a:lstStyle/>
                    <a:p>
                      <a:r>
                        <a:rPr lang="en-CA" dirty="0">
                          <a:solidFill>
                            <a:schemeClr val="accent6">
                              <a:lumMod val="75000"/>
                            </a:schemeClr>
                          </a:solidFill>
                          <a:latin typeface="+mj-lt"/>
                        </a:rPr>
                        <a:t>                </a:t>
                      </a:r>
                      <a:r>
                        <a:rPr lang="en-CA" dirty="0">
                          <a:solidFill>
                            <a:srgbClr val="003300"/>
                          </a:solidFill>
                          <a:latin typeface="+mj-lt"/>
                        </a:rPr>
                        <a:t>Exclusion</a:t>
                      </a:r>
                    </a:p>
                  </a:txBody>
                  <a:tcPr>
                    <a:solidFill>
                      <a:schemeClr val="accent6">
                        <a:lumMod val="40000"/>
                        <a:lumOff val="60000"/>
                      </a:schemeClr>
                    </a:solidFill>
                  </a:tcPr>
                </a:tc>
                <a:extLst>
                  <a:ext uri="{0D108BD9-81ED-4DB2-BD59-A6C34878D82A}">
                    <a16:rowId xmlns:a16="http://schemas.microsoft.com/office/drawing/2014/main" val="2683270961"/>
                  </a:ext>
                </a:extLst>
              </a:tr>
              <a:tr h="987560">
                <a:tc>
                  <a:txBody>
                    <a:bodyPr/>
                    <a:lstStyle/>
                    <a:p>
                      <a:br>
                        <a:rPr lang="en-CA" sz="1600" dirty="0">
                          <a:solidFill>
                            <a:srgbClr val="00B050"/>
                          </a:solidFill>
                        </a:rPr>
                      </a:br>
                      <a:r>
                        <a:rPr lang="en-CA" sz="1600" dirty="0">
                          <a:solidFill>
                            <a:srgbClr val="AC7004"/>
                          </a:solidFill>
                          <a:latin typeface="+mj-lt"/>
                        </a:rPr>
                        <a:t>View</a:t>
                      </a:r>
                    </a:p>
                  </a:txBody>
                  <a:tcPr>
                    <a:solidFill>
                      <a:schemeClr val="bg1">
                        <a:lumMod val="95000"/>
                      </a:schemeClr>
                    </a:solidFill>
                  </a:tcPr>
                </a:tc>
                <a:tc>
                  <a:txBody>
                    <a:bodyPr/>
                    <a:lstStyle/>
                    <a:p>
                      <a:r>
                        <a:rPr lang="en-CA" sz="1400" dirty="0">
                          <a:latin typeface="+mj-lt"/>
                        </a:rPr>
                        <a:t>Recycler view is advanced form of list and grid view. It has more features compared to counterparts and they can make viable for users.</a:t>
                      </a:r>
                    </a:p>
                  </a:txBody>
                  <a:tcPr>
                    <a:solidFill>
                      <a:schemeClr val="bg1">
                        <a:lumMod val="95000"/>
                      </a:schemeClr>
                    </a:solidFill>
                  </a:tcPr>
                </a:tc>
                <a:tc>
                  <a:txBody>
                    <a:bodyPr/>
                    <a:lstStyle/>
                    <a:p>
                      <a:r>
                        <a:rPr lang="en-CA" sz="1400" dirty="0">
                          <a:latin typeface="+mj-lt"/>
                        </a:rPr>
                        <a:t>List and Grid view is not compatible because </a:t>
                      </a:r>
                      <a:r>
                        <a:rPr lang="en-US" sz="1400" b="0" i="0" kern="1200" dirty="0">
                          <a:solidFill>
                            <a:schemeClr val="dk1"/>
                          </a:solidFill>
                          <a:effectLst/>
                          <a:latin typeface="+mj-lt"/>
                          <a:ea typeface="+mn-ea"/>
                          <a:cs typeface="+mn-cs"/>
                        </a:rPr>
                        <a:t>want to show a lot of items, and the number of them is dynamic.</a:t>
                      </a:r>
                      <a:endParaRPr lang="en-CA" sz="1400" dirty="0">
                        <a:latin typeface="+mj-lt"/>
                      </a:endParaRPr>
                    </a:p>
                  </a:txBody>
                  <a:tcPr>
                    <a:solidFill>
                      <a:schemeClr val="bg1">
                        <a:lumMod val="95000"/>
                      </a:schemeClr>
                    </a:solidFill>
                  </a:tcPr>
                </a:tc>
                <a:extLst>
                  <a:ext uri="{0D108BD9-81ED-4DB2-BD59-A6C34878D82A}">
                    <a16:rowId xmlns:a16="http://schemas.microsoft.com/office/drawing/2014/main" val="369672860"/>
                  </a:ext>
                </a:extLst>
              </a:tr>
              <a:tr h="987561">
                <a:tc>
                  <a:txBody>
                    <a:bodyPr/>
                    <a:lstStyle/>
                    <a:p>
                      <a:br>
                        <a:rPr lang="en-CA" sz="1600" dirty="0"/>
                      </a:br>
                      <a:r>
                        <a:rPr lang="en-CA" sz="1600" dirty="0">
                          <a:solidFill>
                            <a:srgbClr val="AC7004"/>
                          </a:solidFill>
                          <a:latin typeface="+mj-lt"/>
                        </a:rPr>
                        <a:t>Communication</a:t>
                      </a:r>
                    </a:p>
                  </a:txBody>
                  <a:tcPr>
                    <a:solidFill>
                      <a:schemeClr val="bg1">
                        <a:lumMod val="85000"/>
                      </a:schemeClr>
                    </a:solidFill>
                  </a:tcPr>
                </a:tc>
                <a:tc>
                  <a:txBody>
                    <a:bodyPr/>
                    <a:lstStyle/>
                    <a:p>
                      <a:r>
                        <a:rPr lang="en-CA" sz="1400" dirty="0">
                          <a:latin typeface="+mj-lt"/>
                        </a:rPr>
                        <a:t>Chat will be better option for users to respond with freedom of time.</a:t>
                      </a:r>
                    </a:p>
                  </a:txBody>
                  <a:tcPr>
                    <a:solidFill>
                      <a:schemeClr val="bg1">
                        <a:lumMod val="85000"/>
                      </a:schemeClr>
                    </a:solidFill>
                  </a:tcPr>
                </a:tc>
                <a:tc>
                  <a:txBody>
                    <a:bodyPr/>
                    <a:lstStyle/>
                    <a:p>
                      <a:r>
                        <a:rPr lang="en-CA" sz="1400" dirty="0">
                          <a:latin typeface="+mj-lt"/>
                        </a:rPr>
                        <a:t>Call may not work all the time with busy users.</a:t>
                      </a:r>
                    </a:p>
                  </a:txBody>
                  <a:tcPr>
                    <a:solidFill>
                      <a:schemeClr val="bg1">
                        <a:lumMod val="85000"/>
                      </a:schemeClr>
                    </a:solidFill>
                  </a:tcPr>
                </a:tc>
                <a:extLst>
                  <a:ext uri="{0D108BD9-81ED-4DB2-BD59-A6C34878D82A}">
                    <a16:rowId xmlns:a16="http://schemas.microsoft.com/office/drawing/2014/main" val="1997396627"/>
                  </a:ext>
                </a:extLst>
              </a:tr>
              <a:tr h="987561">
                <a:tc>
                  <a:txBody>
                    <a:bodyPr/>
                    <a:lstStyle/>
                    <a:p>
                      <a:br>
                        <a:rPr lang="en-CA" dirty="0"/>
                      </a:br>
                      <a:r>
                        <a:rPr lang="en-CA" sz="1600" dirty="0">
                          <a:solidFill>
                            <a:srgbClr val="AC7004"/>
                          </a:solidFill>
                          <a:latin typeface="+mj-lt"/>
                        </a:rPr>
                        <a:t>Search Properties</a:t>
                      </a:r>
                    </a:p>
                  </a:txBody>
                  <a:tcPr>
                    <a:solidFill>
                      <a:schemeClr val="bg1">
                        <a:lumMod val="95000"/>
                      </a:schemeClr>
                    </a:solidFill>
                  </a:tcPr>
                </a:tc>
                <a:tc>
                  <a:txBody>
                    <a:bodyPr/>
                    <a:lstStyle/>
                    <a:p>
                      <a:r>
                        <a:rPr lang="en-CA" sz="1400" dirty="0">
                          <a:latin typeface="+mj-lt"/>
                        </a:rPr>
                        <a:t>Filter</a:t>
                      </a:r>
                      <a:r>
                        <a:rPr lang="en-CA" dirty="0"/>
                        <a:t> </a:t>
                      </a:r>
                      <a:r>
                        <a:rPr lang="en-CA" sz="1400" dirty="0">
                          <a:latin typeface="+mj-lt"/>
                        </a:rPr>
                        <a:t>to get desired properties gives exact results to find suitable properties.</a:t>
                      </a:r>
                      <a:endParaRPr lang="en-CA" dirty="0"/>
                    </a:p>
                  </a:txBody>
                  <a:tcPr>
                    <a:solidFill>
                      <a:schemeClr val="bg1">
                        <a:lumMod val="95000"/>
                      </a:schemeClr>
                    </a:solidFill>
                  </a:tcPr>
                </a:tc>
                <a:tc>
                  <a:txBody>
                    <a:bodyPr/>
                    <a:lstStyle/>
                    <a:p>
                      <a:r>
                        <a:rPr lang="en-CA" sz="1400" dirty="0">
                          <a:latin typeface="+mj-lt"/>
                        </a:rPr>
                        <a:t>Recommendations for similar properties may not give clear results.</a:t>
                      </a:r>
                    </a:p>
                  </a:txBody>
                  <a:tcPr>
                    <a:solidFill>
                      <a:schemeClr val="bg1">
                        <a:lumMod val="95000"/>
                      </a:schemeClr>
                    </a:solidFill>
                  </a:tcPr>
                </a:tc>
                <a:extLst>
                  <a:ext uri="{0D108BD9-81ED-4DB2-BD59-A6C34878D82A}">
                    <a16:rowId xmlns:a16="http://schemas.microsoft.com/office/drawing/2014/main" val="4087301181"/>
                  </a:ext>
                </a:extLst>
              </a:tr>
              <a:tr h="987560">
                <a:tc>
                  <a:txBody>
                    <a:bodyPr/>
                    <a:lstStyle/>
                    <a:p>
                      <a:br>
                        <a:rPr lang="en-CA" dirty="0"/>
                      </a:br>
                      <a:r>
                        <a:rPr lang="en-CA" sz="1600" dirty="0">
                          <a:solidFill>
                            <a:srgbClr val="AC7004"/>
                          </a:solidFill>
                          <a:latin typeface="+mj-lt"/>
                        </a:rPr>
                        <a:t>Save Properties</a:t>
                      </a:r>
                    </a:p>
                  </a:txBody>
                  <a:tcPr>
                    <a:solidFill>
                      <a:schemeClr val="bg1">
                        <a:lumMod val="85000"/>
                      </a:schemeClr>
                    </a:solidFill>
                  </a:tcPr>
                </a:tc>
                <a:tc>
                  <a:txBody>
                    <a:bodyPr/>
                    <a:lstStyle/>
                    <a:p>
                      <a:r>
                        <a:rPr lang="en-CA" sz="1400" dirty="0">
                          <a:latin typeface="+mj-lt"/>
                        </a:rPr>
                        <a:t>Favorites is a interesting name and had a great looking feature to save likable properties. </a:t>
                      </a:r>
                    </a:p>
                  </a:txBody>
                  <a:tcPr>
                    <a:solidFill>
                      <a:schemeClr val="bg1">
                        <a:lumMod val="85000"/>
                      </a:schemeClr>
                    </a:solidFill>
                  </a:tcPr>
                </a:tc>
                <a:tc>
                  <a:txBody>
                    <a:bodyPr/>
                    <a:lstStyle/>
                    <a:p>
                      <a:r>
                        <a:rPr lang="en-CA" sz="1400" dirty="0">
                          <a:latin typeface="+mj-lt"/>
                        </a:rPr>
                        <a:t>Bookmark also got similar function but a old name to include.</a:t>
                      </a:r>
                    </a:p>
                  </a:txBody>
                  <a:tcPr>
                    <a:solidFill>
                      <a:schemeClr val="bg1">
                        <a:lumMod val="85000"/>
                      </a:schemeClr>
                    </a:solidFill>
                  </a:tcPr>
                </a:tc>
                <a:extLst>
                  <a:ext uri="{0D108BD9-81ED-4DB2-BD59-A6C34878D82A}">
                    <a16:rowId xmlns:a16="http://schemas.microsoft.com/office/drawing/2014/main" val="2462009980"/>
                  </a:ext>
                </a:extLst>
              </a:tr>
            </a:tbl>
          </a:graphicData>
        </a:graphic>
      </p:graphicFrame>
      <p:sp>
        <p:nvSpPr>
          <p:cNvPr id="5" name="Title 1">
            <a:extLst>
              <a:ext uri="{FF2B5EF4-FFF2-40B4-BE49-F238E27FC236}">
                <a16:creationId xmlns:a16="http://schemas.microsoft.com/office/drawing/2014/main" id="{972E8078-FE22-4535-8198-C747948F5952}"/>
              </a:ext>
            </a:extLst>
          </p:cNvPr>
          <p:cNvSpPr txBox="1">
            <a:spLocks/>
          </p:cNvSpPr>
          <p:nvPr/>
        </p:nvSpPr>
        <p:spPr>
          <a:xfrm>
            <a:off x="1835217" y="346475"/>
            <a:ext cx="6844022" cy="488611"/>
          </a:xfrm>
          <a:prstGeom prst="rect">
            <a:avLst/>
          </a:prstGeom>
        </p:spPr>
        <p:txBody>
          <a:bodyPr vert="horz" lIns="109728" tIns="109728" rIns="109728" bIns="91440" rtlCol="0" anchor="b">
            <a:noAutofit/>
          </a:bodyPr>
          <a:lstStyle>
            <a:lvl1pPr algn="l" defTabSz="914400" rtl="0" eaLnBrk="1" latinLnBrk="0" hangingPunct="1">
              <a:lnSpc>
                <a:spcPct val="130000"/>
              </a:lnSpc>
              <a:spcBef>
                <a:spcPct val="0"/>
              </a:spcBef>
              <a:buNone/>
              <a:defRPr sz="3200" b="1" kern="1200" spc="150" baseline="0">
                <a:solidFill>
                  <a:schemeClr val="tx1">
                    <a:lumMod val="75000"/>
                    <a:lumOff val="25000"/>
                  </a:schemeClr>
                </a:solidFill>
                <a:latin typeface="+mj-lt"/>
                <a:ea typeface="+mj-ea"/>
                <a:cs typeface="+mj-cs"/>
              </a:defRPr>
            </a:lvl1pPr>
          </a:lstStyle>
          <a:p>
            <a:pPr algn="ctr">
              <a:lnSpc>
                <a:spcPct val="120000"/>
              </a:lnSpc>
            </a:pPr>
            <a:r>
              <a:rPr lang="en-US" sz="2000" dirty="0">
                <a:solidFill>
                  <a:schemeClr val="accent2">
                    <a:lumMod val="50000"/>
                  </a:schemeClr>
                </a:solidFill>
                <a:latin typeface="Eras Medium ITC" panose="020B0602030504020804" pitchFamily="34" charset="0"/>
              </a:rPr>
              <a:t>Determination of features to include and exclude:</a:t>
            </a:r>
            <a:endParaRPr lang="en-US" sz="2000" dirty="0">
              <a:solidFill>
                <a:schemeClr val="tx1">
                  <a:lumMod val="85000"/>
                  <a:lumOff val="15000"/>
                </a:schemeClr>
              </a:solidFill>
            </a:endParaRPr>
          </a:p>
        </p:txBody>
      </p:sp>
      <p:sp>
        <p:nvSpPr>
          <p:cNvPr id="14" name="TextBox 13">
            <a:extLst>
              <a:ext uri="{FF2B5EF4-FFF2-40B4-BE49-F238E27FC236}">
                <a16:creationId xmlns:a16="http://schemas.microsoft.com/office/drawing/2014/main" id="{5C0FE2F0-3302-4FFD-AAE9-36E3B56C362B}"/>
              </a:ext>
            </a:extLst>
          </p:cNvPr>
          <p:cNvSpPr txBox="1"/>
          <p:nvPr/>
        </p:nvSpPr>
        <p:spPr>
          <a:xfrm>
            <a:off x="1725612" y="870301"/>
            <a:ext cx="8223571" cy="461665"/>
          </a:xfrm>
          <a:prstGeom prst="rect">
            <a:avLst/>
          </a:prstGeom>
          <a:noFill/>
        </p:spPr>
        <p:txBody>
          <a:bodyPr wrap="square" rtlCol="0">
            <a:spAutoFit/>
          </a:bodyPr>
          <a:lstStyle/>
          <a:p>
            <a:r>
              <a:rPr lang="en-CA" sz="1200" dirty="0">
                <a:latin typeface="+mj-lt"/>
              </a:rPr>
              <a:t>Including and Excluding features depend on various factors such as user experience, client requirement, technology, cost etc. Here, we had gone mostly with user experience which makes understandable to any.</a:t>
            </a:r>
          </a:p>
        </p:txBody>
      </p:sp>
      <p:sp>
        <p:nvSpPr>
          <p:cNvPr id="20" name="Footer Placeholder 6">
            <a:extLst>
              <a:ext uri="{FF2B5EF4-FFF2-40B4-BE49-F238E27FC236}">
                <a16:creationId xmlns:a16="http://schemas.microsoft.com/office/drawing/2014/main" id="{438E5237-5805-441F-BA7B-CE2F2BA52888}"/>
              </a:ext>
            </a:extLst>
          </p:cNvPr>
          <p:cNvSpPr>
            <a:spLocks noGrp="1"/>
          </p:cNvSpPr>
          <p:nvPr>
            <p:ph type="ftr" sz="quarter" idx="11"/>
          </p:nvPr>
        </p:nvSpPr>
        <p:spPr>
          <a:xfrm>
            <a:off x="2848496" y="6328962"/>
            <a:ext cx="6217409" cy="365125"/>
          </a:xfrm>
        </p:spPr>
        <p:txBody>
          <a:bodyPr/>
          <a:lstStyle/>
          <a:p>
            <a:r>
              <a:rPr lang="fr-FR" dirty="0">
                <a:solidFill>
                  <a:schemeClr val="bg1">
                    <a:lumMod val="50000"/>
                  </a:schemeClr>
                </a:solidFill>
              </a:rPr>
              <a:t>MAD-317 (Team 4) 		CEGEP(Montréal)           Vijay</a:t>
            </a:r>
            <a:endParaRPr lang="en-US" dirty="0">
              <a:solidFill>
                <a:schemeClr val="bg1">
                  <a:lumMod val="50000"/>
                </a:schemeClr>
              </a:solidFill>
            </a:endParaRPr>
          </a:p>
        </p:txBody>
      </p:sp>
    </p:spTree>
    <p:extLst>
      <p:ext uri="{BB962C8B-B14F-4D97-AF65-F5344CB8AC3E}">
        <p14:creationId xmlns:p14="http://schemas.microsoft.com/office/powerpoint/2010/main" val="1451403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0CE40DC-5723-449B-A365-A61D8C262E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3"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pic>
        <p:nvPicPr>
          <p:cNvPr id="4" name="Content Placeholder 3" descr="A picture containing object, light, track, hanging&#10;&#10;Description automatically generated">
            <a:extLst>
              <a:ext uri="{FF2B5EF4-FFF2-40B4-BE49-F238E27FC236}">
                <a16:creationId xmlns:a16="http://schemas.microsoft.com/office/drawing/2014/main" id="{3AAF8203-192E-47FB-886A-9C9AC6122A03}"/>
              </a:ext>
            </a:extLst>
          </p:cNvPr>
          <p:cNvPicPr>
            <a:picLocks noChangeAspect="1"/>
          </p:cNvPicPr>
          <p:nvPr/>
        </p:nvPicPr>
        <p:blipFill rotWithShape="1">
          <a:blip r:embed="rId2"/>
          <a:srcRect l="25"/>
          <a:stretch/>
        </p:blipFill>
        <p:spPr>
          <a:xfrm>
            <a:off x="3048" y="10"/>
            <a:ext cx="12188952" cy="6857990"/>
          </a:xfrm>
          <a:prstGeom prst="rect">
            <a:avLst/>
          </a:prstGeom>
          <a:solidFill>
            <a:srgbClr val="66FFFF"/>
          </a:solidFill>
        </p:spPr>
      </p:pic>
      <p:sp>
        <p:nvSpPr>
          <p:cNvPr id="11" name="Freeform: Shape 10">
            <a:extLst>
              <a:ext uri="{FF2B5EF4-FFF2-40B4-BE49-F238E27FC236}">
                <a16:creationId xmlns:a16="http://schemas.microsoft.com/office/drawing/2014/main" id="{28207E96-6DFF-4119-B2EA-3299067D2F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42598" y="0"/>
            <a:ext cx="10189600" cy="6858000"/>
          </a:xfrm>
          <a:custGeom>
            <a:avLst/>
            <a:gdLst>
              <a:gd name="connsiteX0" fmla="*/ 8513625 w 10189600"/>
              <a:gd name="connsiteY0" fmla="*/ 0 h 6858000"/>
              <a:gd name="connsiteX1" fmla="*/ 1434689 w 10189600"/>
              <a:gd name="connsiteY1" fmla="*/ 0 h 6858000"/>
              <a:gd name="connsiteX2" fmla="*/ 1271976 w 10189600"/>
              <a:gd name="connsiteY2" fmla="*/ 160651 h 6858000"/>
              <a:gd name="connsiteX3" fmla="*/ 0 w 10189600"/>
              <a:gd name="connsiteY3" fmla="*/ 3879329 h 6858000"/>
              <a:gd name="connsiteX4" fmla="*/ 1565101 w 10189600"/>
              <a:gd name="connsiteY4" fmla="*/ 6659296 h 6858000"/>
              <a:gd name="connsiteX5" fmla="*/ 1789426 w 10189600"/>
              <a:gd name="connsiteY5" fmla="*/ 6858000 h 6858000"/>
              <a:gd name="connsiteX6" fmla="*/ 8868328 w 10189600"/>
              <a:gd name="connsiteY6" fmla="*/ 6858000 h 6858000"/>
              <a:gd name="connsiteX7" fmla="*/ 8925683 w 10189600"/>
              <a:gd name="connsiteY7" fmla="*/ 6804604 h 6858000"/>
              <a:gd name="connsiteX8" fmla="*/ 10189600 w 10189600"/>
              <a:gd name="connsiteY8" fmla="*/ 4217082 h 6858000"/>
              <a:gd name="connsiteX9" fmla="*/ 8536469 w 10189600"/>
              <a:gd name="connsiteY9" fmla="*/ 1746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189600" h="6858000">
                <a:moveTo>
                  <a:pt x="8513625" y="0"/>
                </a:moveTo>
                <a:lnTo>
                  <a:pt x="1434689" y="0"/>
                </a:lnTo>
                <a:lnTo>
                  <a:pt x="1271976" y="160651"/>
                </a:lnTo>
                <a:cubicBezTo>
                  <a:pt x="451613" y="1030749"/>
                  <a:pt x="0" y="2373165"/>
                  <a:pt x="0" y="3879329"/>
                </a:cubicBezTo>
                <a:cubicBezTo>
                  <a:pt x="0" y="5207145"/>
                  <a:pt x="731040" y="5919527"/>
                  <a:pt x="1565101" y="6659296"/>
                </a:cubicBezTo>
                <a:lnTo>
                  <a:pt x="1789426" y="6858000"/>
                </a:lnTo>
                <a:lnTo>
                  <a:pt x="8868328" y="6858000"/>
                </a:lnTo>
                <a:lnTo>
                  <a:pt x="8925683" y="6804604"/>
                </a:lnTo>
                <a:cubicBezTo>
                  <a:pt x="9627437" y="6132444"/>
                  <a:pt x="10189600" y="5418356"/>
                  <a:pt x="10189600" y="4217082"/>
                </a:cubicBezTo>
                <a:cubicBezTo>
                  <a:pt x="10189600" y="2437327"/>
                  <a:pt x="9597144" y="878708"/>
                  <a:pt x="8536469" y="17461"/>
                </a:cubicBezTo>
                <a:close/>
              </a:path>
            </a:pathLst>
          </a:cu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Freeform: Shape 12">
            <a:extLst>
              <a:ext uri="{FF2B5EF4-FFF2-40B4-BE49-F238E27FC236}">
                <a16:creationId xmlns:a16="http://schemas.microsoft.com/office/drawing/2014/main" id="{9E223C86-12C5-4A60-A21A-D7FC75EFC6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57813" y="0"/>
            <a:ext cx="1323453" cy="6858000"/>
          </a:xfrm>
          <a:custGeom>
            <a:avLst/>
            <a:gdLst>
              <a:gd name="connsiteX0" fmla="*/ 28443 w 1323453"/>
              <a:gd name="connsiteY0" fmla="*/ 0 h 6858000"/>
              <a:gd name="connsiteX1" fmla="*/ 10519 w 1323453"/>
              <a:gd name="connsiteY1" fmla="*/ 0 h 6858000"/>
              <a:gd name="connsiteX2" fmla="*/ 37377 w 1323453"/>
              <a:gd name="connsiteY2" fmla="*/ 27367 h 6858000"/>
              <a:gd name="connsiteX3" fmla="*/ 1297455 w 1323453"/>
              <a:gd name="connsiteY3" fmla="*/ 4282319 h 6858000"/>
              <a:gd name="connsiteX4" fmla="*/ 248584 w 1323453"/>
              <a:gd name="connsiteY4" fmla="*/ 6615157 h 6858000"/>
              <a:gd name="connsiteX5" fmla="*/ 0 w 1323453"/>
              <a:gd name="connsiteY5" fmla="*/ 6858000 h 6858000"/>
              <a:gd name="connsiteX6" fmla="*/ 19869 w 1323453"/>
              <a:gd name="connsiteY6" fmla="*/ 6858000 h 6858000"/>
              <a:gd name="connsiteX7" fmla="*/ 267461 w 1323453"/>
              <a:gd name="connsiteY7" fmla="*/ 6616128 h 6858000"/>
              <a:gd name="connsiteX8" fmla="*/ 1316330 w 1323453"/>
              <a:gd name="connsiteY8" fmla="*/ 4283289 h 6858000"/>
              <a:gd name="connsiteX9" fmla="*/ 56253 w 1323453"/>
              <a:gd name="connsiteY9" fmla="*/ 2833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23453" h="6858000">
                <a:moveTo>
                  <a:pt x="28443" y="0"/>
                </a:moveTo>
                <a:lnTo>
                  <a:pt x="10519" y="0"/>
                </a:lnTo>
                <a:lnTo>
                  <a:pt x="37377" y="27367"/>
                </a:lnTo>
                <a:cubicBezTo>
                  <a:pt x="919519" y="995374"/>
                  <a:pt x="1367465" y="2551123"/>
                  <a:pt x="1297455" y="4282319"/>
                </a:cubicBezTo>
                <a:cubicBezTo>
                  <a:pt x="1254252" y="5350659"/>
                  <a:pt x="821705" y="6026831"/>
                  <a:pt x="248584" y="6615157"/>
                </a:cubicBezTo>
                <a:lnTo>
                  <a:pt x="0" y="6858000"/>
                </a:lnTo>
                <a:lnTo>
                  <a:pt x="19869" y="6858000"/>
                </a:lnTo>
                <a:lnTo>
                  <a:pt x="267461" y="6616128"/>
                </a:lnTo>
                <a:cubicBezTo>
                  <a:pt x="840581" y="6027802"/>
                  <a:pt x="1273128" y="5351630"/>
                  <a:pt x="1316330" y="4283289"/>
                </a:cubicBezTo>
                <a:cubicBezTo>
                  <a:pt x="1386340" y="2552094"/>
                  <a:pt x="938396" y="996343"/>
                  <a:pt x="56253" y="2833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5" name="Freeform: Shape 14">
            <a:extLst>
              <a:ext uri="{FF2B5EF4-FFF2-40B4-BE49-F238E27FC236}">
                <a16:creationId xmlns:a16="http://schemas.microsoft.com/office/drawing/2014/main" id="{FA573AF0-3C0B-4895-A7A6-F41B032115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8645" y="0"/>
            <a:ext cx="1561993" cy="6858000"/>
          </a:xfrm>
          <a:custGeom>
            <a:avLst/>
            <a:gdLst>
              <a:gd name="connsiteX0" fmla="*/ 1544228 w 1561993"/>
              <a:gd name="connsiteY0" fmla="*/ 0 h 6858000"/>
              <a:gd name="connsiteX1" fmla="*/ 1561993 w 1561993"/>
              <a:gd name="connsiteY1" fmla="*/ 0 h 6858000"/>
              <a:gd name="connsiteX2" fmla="*/ 1540943 w 1561993"/>
              <a:gd name="connsiteY2" fmla="*/ 17040 h 6858000"/>
              <a:gd name="connsiteX3" fmla="*/ 17765 w 1561993"/>
              <a:gd name="connsiteY3" fmla="*/ 4115040 h 6858000"/>
              <a:gd name="connsiteX4" fmla="*/ 1142901 w 1561993"/>
              <a:gd name="connsiteY4" fmla="*/ 6599739 h 6858000"/>
              <a:gd name="connsiteX5" fmla="*/ 1403744 w 1561993"/>
              <a:gd name="connsiteY5" fmla="*/ 6858000 h 6858000"/>
              <a:gd name="connsiteX6" fmla="*/ 1385980 w 1561993"/>
              <a:gd name="connsiteY6" fmla="*/ 6858000 h 6858000"/>
              <a:gd name="connsiteX7" fmla="*/ 1125137 w 1561993"/>
              <a:gd name="connsiteY7" fmla="*/ 6599739 h 6858000"/>
              <a:gd name="connsiteX8" fmla="*/ 0 w 1561993"/>
              <a:gd name="connsiteY8" fmla="*/ 4115040 h 6858000"/>
              <a:gd name="connsiteX9" fmla="*/ 1523178 w 1561993"/>
              <a:gd name="connsiteY9" fmla="*/ 1704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61993" h="6858000">
                <a:moveTo>
                  <a:pt x="1544228" y="0"/>
                </a:moveTo>
                <a:lnTo>
                  <a:pt x="1561993" y="0"/>
                </a:lnTo>
                <a:lnTo>
                  <a:pt x="1540943" y="17040"/>
                </a:lnTo>
                <a:cubicBezTo>
                  <a:pt x="563647" y="857447"/>
                  <a:pt x="17765" y="2378351"/>
                  <a:pt x="17765" y="4115040"/>
                </a:cubicBezTo>
                <a:cubicBezTo>
                  <a:pt x="17765" y="5263323"/>
                  <a:pt x="514810" y="5955416"/>
                  <a:pt x="1142901" y="6599739"/>
                </a:cubicBezTo>
                <a:lnTo>
                  <a:pt x="1403744" y="6858000"/>
                </a:lnTo>
                <a:lnTo>
                  <a:pt x="1385980" y="6858000"/>
                </a:lnTo>
                <a:lnTo>
                  <a:pt x="1125137" y="6599739"/>
                </a:lnTo>
                <a:cubicBezTo>
                  <a:pt x="497046" y="5955416"/>
                  <a:pt x="0" y="5263323"/>
                  <a:pt x="0" y="4115040"/>
                </a:cubicBezTo>
                <a:cubicBezTo>
                  <a:pt x="0" y="2378351"/>
                  <a:pt x="545882" y="857447"/>
                  <a:pt x="1523178" y="17040"/>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Shape 16">
            <a:extLst>
              <a:ext uri="{FF2B5EF4-FFF2-40B4-BE49-F238E27FC236}">
                <a16:creationId xmlns:a16="http://schemas.microsoft.com/office/drawing/2014/main" id="{62442AC3-A9B0-4865-8A8A-1504FFC6E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434283" y="0"/>
            <a:ext cx="1904278" cy="6858000"/>
          </a:xfrm>
          <a:custGeom>
            <a:avLst/>
            <a:gdLst>
              <a:gd name="connsiteX0" fmla="*/ 624262 w 1775065"/>
              <a:gd name="connsiteY0" fmla="*/ 0 h 6858000"/>
              <a:gd name="connsiteX1" fmla="*/ 642233 w 1775065"/>
              <a:gd name="connsiteY1" fmla="*/ 0 h 6858000"/>
              <a:gd name="connsiteX2" fmla="*/ 673003 w 1775065"/>
              <a:gd name="connsiteY2" fmla="*/ 35111 h 6858000"/>
              <a:gd name="connsiteX3" fmla="*/ 1767974 w 1775065"/>
              <a:gd name="connsiteY3" fmla="*/ 3968278 h 6858000"/>
              <a:gd name="connsiteX4" fmla="*/ 115603 w 1775065"/>
              <a:gd name="connsiteY4" fmla="*/ 6776131 h 6858000"/>
              <a:gd name="connsiteX5" fmla="*/ 19890 w 1775065"/>
              <a:gd name="connsiteY5" fmla="*/ 6858000 h 6858000"/>
              <a:gd name="connsiteX6" fmla="*/ 0 w 1775065"/>
              <a:gd name="connsiteY6" fmla="*/ 6858000 h 6858000"/>
              <a:gd name="connsiteX7" fmla="*/ 96809 w 1775065"/>
              <a:gd name="connsiteY7" fmla="*/ 6775193 h 6858000"/>
              <a:gd name="connsiteX8" fmla="*/ 1749182 w 1775065"/>
              <a:gd name="connsiteY8" fmla="*/ 3967340 h 6858000"/>
              <a:gd name="connsiteX9" fmla="*/ 654209 w 1775065"/>
              <a:gd name="connsiteY9" fmla="*/ 3417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75065" h="6858000">
                <a:moveTo>
                  <a:pt x="624262" y="0"/>
                </a:moveTo>
                <a:lnTo>
                  <a:pt x="642233" y="0"/>
                </a:lnTo>
                <a:lnTo>
                  <a:pt x="673003" y="35111"/>
                </a:lnTo>
                <a:cubicBezTo>
                  <a:pt x="1445427" y="977982"/>
                  <a:pt x="1833320" y="2398562"/>
                  <a:pt x="1767974" y="3968278"/>
                </a:cubicBezTo>
                <a:cubicBezTo>
                  <a:pt x="1710622" y="5345972"/>
                  <a:pt x="964135" y="6049363"/>
                  <a:pt x="115603" y="6776131"/>
                </a:cubicBezTo>
                <a:lnTo>
                  <a:pt x="19890" y="6858000"/>
                </a:lnTo>
                <a:lnTo>
                  <a:pt x="0" y="6858000"/>
                </a:lnTo>
                <a:lnTo>
                  <a:pt x="96809" y="6775193"/>
                </a:lnTo>
                <a:cubicBezTo>
                  <a:pt x="945341" y="6048424"/>
                  <a:pt x="1691828" y="5345034"/>
                  <a:pt x="1749182" y="3967340"/>
                </a:cubicBezTo>
                <a:cubicBezTo>
                  <a:pt x="1814528" y="2397623"/>
                  <a:pt x="1426634" y="977044"/>
                  <a:pt x="654209" y="34172"/>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9" name="Freeform: Shape 18">
            <a:extLst>
              <a:ext uri="{FF2B5EF4-FFF2-40B4-BE49-F238E27FC236}">
                <a16:creationId xmlns:a16="http://schemas.microsoft.com/office/drawing/2014/main" id="{68451DCE-129E-43B6-BA50-3C8339E461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89577" y="0"/>
            <a:ext cx="1825312" cy="6858000"/>
          </a:xfrm>
          <a:custGeom>
            <a:avLst/>
            <a:gdLst>
              <a:gd name="connsiteX0" fmla="*/ 516683 w 1825312"/>
              <a:gd name="connsiteY0" fmla="*/ 0 h 6858000"/>
              <a:gd name="connsiteX1" fmla="*/ 541088 w 1825312"/>
              <a:gd name="connsiteY1" fmla="*/ 0 h 6858000"/>
              <a:gd name="connsiteX2" fmla="*/ 626170 w 1825312"/>
              <a:gd name="connsiteY2" fmla="*/ 99144 h 6858000"/>
              <a:gd name="connsiteX3" fmla="*/ 1825312 w 1825312"/>
              <a:gd name="connsiteY3" fmla="*/ 3859833 h 6858000"/>
              <a:gd name="connsiteX4" fmla="*/ 279633 w 1825312"/>
              <a:gd name="connsiteY4" fmla="*/ 6651338 h 6858000"/>
              <a:gd name="connsiteX5" fmla="*/ 24403 w 1825312"/>
              <a:gd name="connsiteY5" fmla="*/ 6858000 h 6858000"/>
              <a:gd name="connsiteX6" fmla="*/ 0 w 1825312"/>
              <a:gd name="connsiteY6" fmla="*/ 6858000 h 6858000"/>
              <a:gd name="connsiteX7" fmla="*/ 255230 w 1825312"/>
              <a:gd name="connsiteY7" fmla="*/ 6651338 h 6858000"/>
              <a:gd name="connsiteX8" fmla="*/ 1800907 w 1825312"/>
              <a:gd name="connsiteY8" fmla="*/ 3859833 h 6858000"/>
              <a:gd name="connsiteX9" fmla="*/ 601765 w 1825312"/>
              <a:gd name="connsiteY9" fmla="*/ 9914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25312" h="6858000">
                <a:moveTo>
                  <a:pt x="516683" y="0"/>
                </a:moveTo>
                <a:lnTo>
                  <a:pt x="541088" y="0"/>
                </a:lnTo>
                <a:lnTo>
                  <a:pt x="626170" y="99144"/>
                </a:lnTo>
                <a:cubicBezTo>
                  <a:pt x="1403484" y="1069501"/>
                  <a:pt x="1825312" y="2396484"/>
                  <a:pt x="1825312" y="3859833"/>
                </a:cubicBezTo>
                <a:cubicBezTo>
                  <a:pt x="1825312" y="5149904"/>
                  <a:pt x="1142485" y="5927455"/>
                  <a:pt x="279633" y="6651338"/>
                </a:cubicBezTo>
                <a:lnTo>
                  <a:pt x="24403" y="6858000"/>
                </a:lnTo>
                <a:lnTo>
                  <a:pt x="0" y="6858000"/>
                </a:lnTo>
                <a:lnTo>
                  <a:pt x="255230" y="6651338"/>
                </a:lnTo>
                <a:cubicBezTo>
                  <a:pt x="1118082" y="5927455"/>
                  <a:pt x="1800907" y="5149904"/>
                  <a:pt x="1800907" y="3859833"/>
                </a:cubicBezTo>
                <a:cubicBezTo>
                  <a:pt x="1800907" y="2396484"/>
                  <a:pt x="1379079" y="1069501"/>
                  <a:pt x="601765" y="9914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BBEDE9D8-7E6A-4352-9925-E4F8B3E79886}"/>
              </a:ext>
            </a:extLst>
          </p:cNvPr>
          <p:cNvSpPr>
            <a:spLocks noGrp="1"/>
          </p:cNvSpPr>
          <p:nvPr>
            <p:ph idx="1"/>
          </p:nvPr>
        </p:nvSpPr>
        <p:spPr>
          <a:xfrm>
            <a:off x="1639843" y="876010"/>
            <a:ext cx="8562390" cy="5632982"/>
          </a:xfrm>
        </p:spPr>
        <p:txBody>
          <a:bodyPr>
            <a:normAutofit fontScale="92500" lnSpcReduction="20000"/>
          </a:bodyPr>
          <a:lstStyle/>
          <a:p>
            <a:r>
              <a:rPr lang="en-US" sz="1200" b="0" i="0" dirty="0">
                <a:solidFill>
                  <a:srgbClr val="2E2E2E"/>
                </a:solidFill>
                <a:effectLst/>
                <a:latin typeface="+mj-lt"/>
              </a:rPr>
              <a:t>Technology decision is made under an environment which is a mixture of certainty, uncertainty, risk and pressure. Our project involves set of players. Evidently, will opt technology which most set familiar with. All of us are familiar with android studio(java)&amp;xml, we didn</a:t>
            </a:r>
            <a:r>
              <a:rPr lang="en-US" sz="1200" dirty="0">
                <a:solidFill>
                  <a:srgbClr val="2E2E2E"/>
                </a:solidFill>
                <a:latin typeface="+mj-lt"/>
              </a:rPr>
              <a:t>’t make a move to change it. Only question rises with database, which database works better for our app?</a:t>
            </a:r>
            <a:br>
              <a:rPr lang="en-US" sz="1200" dirty="0">
                <a:solidFill>
                  <a:srgbClr val="2E2E2E"/>
                </a:solidFill>
                <a:latin typeface="+mj-lt"/>
              </a:rPr>
            </a:br>
            <a:br>
              <a:rPr lang="en-US" sz="1200" dirty="0">
                <a:solidFill>
                  <a:srgbClr val="2E2E2E"/>
                </a:solidFill>
                <a:latin typeface="+mj-lt"/>
              </a:rPr>
            </a:br>
            <a:r>
              <a:rPr lang="en-US" sz="1700" dirty="0">
                <a:solidFill>
                  <a:schemeClr val="accent2">
                    <a:lumMod val="50000"/>
                  </a:schemeClr>
                </a:solidFill>
                <a:latin typeface="Eras Medium ITC" panose="020B0602030504020804" pitchFamily="34" charset="0"/>
              </a:rPr>
              <a:t>MySQL vs Firebase:</a:t>
            </a:r>
            <a:br>
              <a:rPr lang="en-US" sz="1600" dirty="0">
                <a:solidFill>
                  <a:schemeClr val="accent2">
                    <a:lumMod val="50000"/>
                  </a:schemeClr>
                </a:solidFill>
                <a:latin typeface="Eras Medium ITC" panose="020B0602030504020804" pitchFamily="34" charset="0"/>
              </a:rPr>
            </a:br>
            <a:r>
              <a:rPr lang="en-US" sz="1200" dirty="0">
                <a:solidFill>
                  <a:schemeClr val="bg2">
                    <a:lumMod val="10000"/>
                  </a:schemeClr>
                </a:solidFill>
                <a:latin typeface="+mj-lt"/>
              </a:rPr>
              <a:t>MySQL is rdbms while firebase is schema less NoSQL database.</a:t>
            </a:r>
            <a:br>
              <a:rPr lang="en-US" sz="1200" dirty="0">
                <a:solidFill>
                  <a:schemeClr val="bg2">
                    <a:lumMod val="10000"/>
                  </a:schemeClr>
                </a:solidFill>
                <a:latin typeface="+mj-lt"/>
              </a:rPr>
            </a:br>
            <a:br>
              <a:rPr lang="en-US" sz="1200" dirty="0">
                <a:solidFill>
                  <a:schemeClr val="bg2">
                    <a:lumMod val="10000"/>
                  </a:schemeClr>
                </a:solidFill>
                <a:latin typeface="+mj-lt"/>
              </a:rPr>
            </a:br>
            <a:r>
              <a:rPr lang="en-US" sz="1200" dirty="0">
                <a:solidFill>
                  <a:srgbClr val="0070C0"/>
                </a:solidFill>
                <a:latin typeface="Eras Medium ITC" panose="020B0602030504020804" pitchFamily="34" charset="0"/>
              </a:rPr>
              <a:t>Disadvantages of Firebase Real Time DB:</a:t>
            </a:r>
          </a:p>
          <a:p>
            <a:pPr marL="171450" indent="-171450">
              <a:buFont typeface="Arial" panose="020B0604020202020204" pitchFamily="34" charset="0"/>
              <a:buChar char="•"/>
            </a:pPr>
            <a:r>
              <a:rPr lang="en-US" sz="1200" dirty="0">
                <a:solidFill>
                  <a:schemeClr val="bg2">
                    <a:lumMod val="10000"/>
                  </a:schemeClr>
                </a:solidFill>
                <a:latin typeface="+mj-lt"/>
              </a:rPr>
              <a:t>it is NoSQL database with a lot of restrictions</a:t>
            </a:r>
          </a:p>
          <a:p>
            <a:pPr marL="171450" indent="-171450">
              <a:buFont typeface="Arial" panose="020B0604020202020204" pitchFamily="34" charset="0"/>
              <a:buChar char="•"/>
            </a:pPr>
            <a:r>
              <a:rPr lang="en-US" sz="1200" dirty="0">
                <a:solidFill>
                  <a:schemeClr val="bg2">
                    <a:lumMod val="10000"/>
                  </a:schemeClr>
                </a:solidFill>
                <a:latin typeface="+mj-lt"/>
              </a:rPr>
              <a:t>you will need to pay for the services when your app grows (and it will happen far earlier than a million of users. Our experience shows that even with 10 users per day you can reach the free plan limits)</a:t>
            </a:r>
          </a:p>
          <a:p>
            <a:pPr marL="171450" indent="-171450">
              <a:buFont typeface="Arial" panose="020B0604020202020204" pitchFamily="34" charset="0"/>
              <a:buChar char="•"/>
            </a:pPr>
            <a:r>
              <a:rPr lang="en-US" sz="1200" dirty="0">
                <a:solidFill>
                  <a:schemeClr val="bg2">
                    <a:lumMod val="10000"/>
                  </a:schemeClr>
                </a:solidFill>
                <a:latin typeface="+mj-lt"/>
              </a:rPr>
              <a:t>it is hard to build some DB statistics (a simple request "how much orders users create per day”, for example, can be a developer's headache)</a:t>
            </a:r>
          </a:p>
          <a:p>
            <a:pPr marL="171450" indent="-171450">
              <a:buFont typeface="Arial" panose="020B0604020202020204" pitchFamily="34" charset="0"/>
              <a:buChar char="•"/>
            </a:pPr>
            <a:r>
              <a:rPr lang="en-US" sz="1200" dirty="0">
                <a:solidFill>
                  <a:schemeClr val="bg2">
                    <a:lumMod val="10000"/>
                  </a:schemeClr>
                </a:solidFill>
                <a:latin typeface="+mj-lt"/>
              </a:rPr>
              <a:t>it is impossible to do a search by several fields (for example you will have problems with building a filter by several fields like price, weight, and size for one search)</a:t>
            </a:r>
          </a:p>
          <a:p>
            <a:r>
              <a:rPr lang="en-US" sz="1200" dirty="0">
                <a:solidFill>
                  <a:schemeClr val="bg2">
                    <a:lumMod val="10000"/>
                  </a:schemeClr>
                </a:solidFill>
                <a:latin typeface="+mj-lt"/>
              </a:rPr>
              <a:t>Evaluating the “right choice” for any given component is completely a matter of understanding the requirements of your app, evaluating your options, and choosing the one that best suits its needs. Firebase and MySQL are completely different choices and it’s not a simple matter of figuring out which one is “better”, however you might define based on the longer-term vision of the project.</a:t>
            </a:r>
          </a:p>
        </p:txBody>
      </p:sp>
      <p:sp>
        <p:nvSpPr>
          <p:cNvPr id="5" name="Title 1">
            <a:extLst>
              <a:ext uri="{FF2B5EF4-FFF2-40B4-BE49-F238E27FC236}">
                <a16:creationId xmlns:a16="http://schemas.microsoft.com/office/drawing/2014/main" id="{1785874E-8B76-490A-BD59-3B61CAB1650A}"/>
              </a:ext>
            </a:extLst>
          </p:cNvPr>
          <p:cNvSpPr txBox="1">
            <a:spLocks/>
          </p:cNvSpPr>
          <p:nvPr/>
        </p:nvSpPr>
        <p:spPr>
          <a:xfrm>
            <a:off x="1539046" y="349008"/>
            <a:ext cx="5790114" cy="527002"/>
          </a:xfrm>
          <a:prstGeom prst="rect">
            <a:avLst/>
          </a:prstGeom>
        </p:spPr>
        <p:txBody>
          <a:bodyPr vert="horz" lIns="109728" tIns="109728" rIns="109728" bIns="91440" rtlCol="0" anchor="b">
            <a:noAutofit/>
          </a:bodyPr>
          <a:lstStyle>
            <a:lvl1pPr algn="l" defTabSz="914400" rtl="0" eaLnBrk="1" latinLnBrk="0" hangingPunct="1">
              <a:lnSpc>
                <a:spcPct val="130000"/>
              </a:lnSpc>
              <a:spcBef>
                <a:spcPct val="0"/>
              </a:spcBef>
              <a:buNone/>
              <a:defRPr sz="3200" b="1" kern="1200" spc="150" baseline="0">
                <a:solidFill>
                  <a:schemeClr val="tx1">
                    <a:lumMod val="75000"/>
                    <a:lumOff val="25000"/>
                  </a:schemeClr>
                </a:solidFill>
                <a:latin typeface="+mj-lt"/>
                <a:ea typeface="+mj-ea"/>
                <a:cs typeface="+mj-cs"/>
              </a:defRPr>
            </a:lvl1pPr>
          </a:lstStyle>
          <a:p>
            <a:pPr algn="ctr">
              <a:lnSpc>
                <a:spcPct val="120000"/>
              </a:lnSpc>
            </a:pPr>
            <a:r>
              <a:rPr lang="en-US" sz="2400" dirty="0">
                <a:solidFill>
                  <a:schemeClr val="accent2">
                    <a:lumMod val="50000"/>
                  </a:schemeClr>
                </a:solidFill>
                <a:latin typeface="Eras Medium ITC" panose="020B0602030504020804" pitchFamily="34" charset="0"/>
              </a:rPr>
              <a:t>Decision making in Technology:</a:t>
            </a:r>
            <a:endParaRPr lang="en-US" sz="2400" dirty="0">
              <a:solidFill>
                <a:schemeClr val="tx1">
                  <a:lumMod val="85000"/>
                  <a:lumOff val="15000"/>
                </a:schemeClr>
              </a:solidFill>
            </a:endParaRPr>
          </a:p>
        </p:txBody>
      </p:sp>
      <p:sp>
        <p:nvSpPr>
          <p:cNvPr id="16" name="Footer Placeholder 6">
            <a:extLst>
              <a:ext uri="{FF2B5EF4-FFF2-40B4-BE49-F238E27FC236}">
                <a16:creationId xmlns:a16="http://schemas.microsoft.com/office/drawing/2014/main" id="{0407B706-D00E-42EC-8E49-030A22C6FA59}"/>
              </a:ext>
            </a:extLst>
          </p:cNvPr>
          <p:cNvSpPr>
            <a:spLocks noGrp="1"/>
          </p:cNvSpPr>
          <p:nvPr>
            <p:ph type="ftr" sz="quarter" idx="11"/>
          </p:nvPr>
        </p:nvSpPr>
        <p:spPr>
          <a:xfrm>
            <a:off x="2897357" y="6398446"/>
            <a:ext cx="6031490" cy="365125"/>
          </a:xfrm>
        </p:spPr>
        <p:txBody>
          <a:bodyPr/>
          <a:lstStyle/>
          <a:p>
            <a:r>
              <a:rPr lang="fr-FR" dirty="0">
                <a:solidFill>
                  <a:schemeClr val="bg1">
                    <a:lumMod val="50000"/>
                  </a:schemeClr>
                </a:solidFill>
              </a:rPr>
              <a:t>MAD-317 (Team 4) 		   CEGEP(Montréal)        Sai </a:t>
            </a:r>
            <a:endParaRPr lang="en-US" dirty="0">
              <a:solidFill>
                <a:schemeClr val="bg1">
                  <a:lumMod val="50000"/>
                </a:schemeClr>
              </a:solidFill>
            </a:endParaRPr>
          </a:p>
        </p:txBody>
      </p:sp>
    </p:spTree>
    <p:extLst>
      <p:ext uri="{BB962C8B-B14F-4D97-AF65-F5344CB8AC3E}">
        <p14:creationId xmlns:p14="http://schemas.microsoft.com/office/powerpoint/2010/main" val="2963133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0CE40DC-5723-449B-A365-A61D8C262E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3"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pic>
        <p:nvPicPr>
          <p:cNvPr id="4" name="Picture 3" descr="A picture containing object, light, track, hanging&#10;&#10;Description automatically generated">
            <a:extLst>
              <a:ext uri="{FF2B5EF4-FFF2-40B4-BE49-F238E27FC236}">
                <a16:creationId xmlns:a16="http://schemas.microsoft.com/office/drawing/2014/main" id="{737F5822-4454-4AC7-A7EE-D36353EFAD28}"/>
              </a:ext>
            </a:extLst>
          </p:cNvPr>
          <p:cNvPicPr>
            <a:picLocks noChangeAspect="1"/>
          </p:cNvPicPr>
          <p:nvPr/>
        </p:nvPicPr>
        <p:blipFill rotWithShape="1">
          <a:blip r:embed="rId2"/>
          <a:srcRect l="25"/>
          <a:stretch/>
        </p:blipFill>
        <p:spPr>
          <a:xfrm>
            <a:off x="0" y="0"/>
            <a:ext cx="12188952" cy="6857990"/>
          </a:xfrm>
          <a:prstGeom prst="rect">
            <a:avLst/>
          </a:prstGeom>
          <a:solidFill>
            <a:srgbClr val="66FFFF"/>
          </a:solidFill>
        </p:spPr>
      </p:pic>
      <p:sp>
        <p:nvSpPr>
          <p:cNvPr id="11" name="Freeform: Shape 10">
            <a:extLst>
              <a:ext uri="{FF2B5EF4-FFF2-40B4-BE49-F238E27FC236}">
                <a16:creationId xmlns:a16="http://schemas.microsoft.com/office/drawing/2014/main" id="{28207E96-6DFF-4119-B2EA-3299067D2F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42598" y="0"/>
            <a:ext cx="10189600" cy="6858000"/>
          </a:xfrm>
          <a:custGeom>
            <a:avLst/>
            <a:gdLst>
              <a:gd name="connsiteX0" fmla="*/ 8513625 w 10189600"/>
              <a:gd name="connsiteY0" fmla="*/ 0 h 6858000"/>
              <a:gd name="connsiteX1" fmla="*/ 1434689 w 10189600"/>
              <a:gd name="connsiteY1" fmla="*/ 0 h 6858000"/>
              <a:gd name="connsiteX2" fmla="*/ 1271976 w 10189600"/>
              <a:gd name="connsiteY2" fmla="*/ 160651 h 6858000"/>
              <a:gd name="connsiteX3" fmla="*/ 0 w 10189600"/>
              <a:gd name="connsiteY3" fmla="*/ 3879329 h 6858000"/>
              <a:gd name="connsiteX4" fmla="*/ 1565101 w 10189600"/>
              <a:gd name="connsiteY4" fmla="*/ 6659296 h 6858000"/>
              <a:gd name="connsiteX5" fmla="*/ 1789426 w 10189600"/>
              <a:gd name="connsiteY5" fmla="*/ 6858000 h 6858000"/>
              <a:gd name="connsiteX6" fmla="*/ 8868328 w 10189600"/>
              <a:gd name="connsiteY6" fmla="*/ 6858000 h 6858000"/>
              <a:gd name="connsiteX7" fmla="*/ 8925683 w 10189600"/>
              <a:gd name="connsiteY7" fmla="*/ 6804604 h 6858000"/>
              <a:gd name="connsiteX8" fmla="*/ 10189600 w 10189600"/>
              <a:gd name="connsiteY8" fmla="*/ 4217082 h 6858000"/>
              <a:gd name="connsiteX9" fmla="*/ 8536469 w 10189600"/>
              <a:gd name="connsiteY9" fmla="*/ 1746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189600" h="6858000">
                <a:moveTo>
                  <a:pt x="8513625" y="0"/>
                </a:moveTo>
                <a:lnTo>
                  <a:pt x="1434689" y="0"/>
                </a:lnTo>
                <a:lnTo>
                  <a:pt x="1271976" y="160651"/>
                </a:lnTo>
                <a:cubicBezTo>
                  <a:pt x="451613" y="1030749"/>
                  <a:pt x="0" y="2373165"/>
                  <a:pt x="0" y="3879329"/>
                </a:cubicBezTo>
                <a:cubicBezTo>
                  <a:pt x="0" y="5207145"/>
                  <a:pt x="731040" y="5919527"/>
                  <a:pt x="1565101" y="6659296"/>
                </a:cubicBezTo>
                <a:lnTo>
                  <a:pt x="1789426" y="6858000"/>
                </a:lnTo>
                <a:lnTo>
                  <a:pt x="8868328" y="6858000"/>
                </a:lnTo>
                <a:lnTo>
                  <a:pt x="8925683" y="6804604"/>
                </a:lnTo>
                <a:cubicBezTo>
                  <a:pt x="9627437" y="6132444"/>
                  <a:pt x="10189600" y="5418356"/>
                  <a:pt x="10189600" y="4217082"/>
                </a:cubicBezTo>
                <a:cubicBezTo>
                  <a:pt x="10189600" y="2437327"/>
                  <a:pt x="9597144" y="878708"/>
                  <a:pt x="8536469" y="17461"/>
                </a:cubicBezTo>
                <a:close/>
              </a:path>
            </a:pathLst>
          </a:cu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Freeform: Shape 12">
            <a:extLst>
              <a:ext uri="{FF2B5EF4-FFF2-40B4-BE49-F238E27FC236}">
                <a16:creationId xmlns:a16="http://schemas.microsoft.com/office/drawing/2014/main" id="{9E223C86-12C5-4A60-A21A-D7FC75EFC6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57813" y="0"/>
            <a:ext cx="1323453" cy="6858000"/>
          </a:xfrm>
          <a:custGeom>
            <a:avLst/>
            <a:gdLst>
              <a:gd name="connsiteX0" fmla="*/ 28443 w 1323453"/>
              <a:gd name="connsiteY0" fmla="*/ 0 h 6858000"/>
              <a:gd name="connsiteX1" fmla="*/ 10519 w 1323453"/>
              <a:gd name="connsiteY1" fmla="*/ 0 h 6858000"/>
              <a:gd name="connsiteX2" fmla="*/ 37377 w 1323453"/>
              <a:gd name="connsiteY2" fmla="*/ 27367 h 6858000"/>
              <a:gd name="connsiteX3" fmla="*/ 1297455 w 1323453"/>
              <a:gd name="connsiteY3" fmla="*/ 4282319 h 6858000"/>
              <a:gd name="connsiteX4" fmla="*/ 248584 w 1323453"/>
              <a:gd name="connsiteY4" fmla="*/ 6615157 h 6858000"/>
              <a:gd name="connsiteX5" fmla="*/ 0 w 1323453"/>
              <a:gd name="connsiteY5" fmla="*/ 6858000 h 6858000"/>
              <a:gd name="connsiteX6" fmla="*/ 19869 w 1323453"/>
              <a:gd name="connsiteY6" fmla="*/ 6858000 h 6858000"/>
              <a:gd name="connsiteX7" fmla="*/ 267461 w 1323453"/>
              <a:gd name="connsiteY7" fmla="*/ 6616128 h 6858000"/>
              <a:gd name="connsiteX8" fmla="*/ 1316330 w 1323453"/>
              <a:gd name="connsiteY8" fmla="*/ 4283289 h 6858000"/>
              <a:gd name="connsiteX9" fmla="*/ 56253 w 1323453"/>
              <a:gd name="connsiteY9" fmla="*/ 2833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23453" h="6858000">
                <a:moveTo>
                  <a:pt x="28443" y="0"/>
                </a:moveTo>
                <a:lnTo>
                  <a:pt x="10519" y="0"/>
                </a:lnTo>
                <a:lnTo>
                  <a:pt x="37377" y="27367"/>
                </a:lnTo>
                <a:cubicBezTo>
                  <a:pt x="919519" y="995374"/>
                  <a:pt x="1367465" y="2551123"/>
                  <a:pt x="1297455" y="4282319"/>
                </a:cubicBezTo>
                <a:cubicBezTo>
                  <a:pt x="1254252" y="5350659"/>
                  <a:pt x="821705" y="6026831"/>
                  <a:pt x="248584" y="6615157"/>
                </a:cubicBezTo>
                <a:lnTo>
                  <a:pt x="0" y="6858000"/>
                </a:lnTo>
                <a:lnTo>
                  <a:pt x="19869" y="6858000"/>
                </a:lnTo>
                <a:lnTo>
                  <a:pt x="267461" y="6616128"/>
                </a:lnTo>
                <a:cubicBezTo>
                  <a:pt x="840581" y="6027802"/>
                  <a:pt x="1273128" y="5351630"/>
                  <a:pt x="1316330" y="4283289"/>
                </a:cubicBezTo>
                <a:cubicBezTo>
                  <a:pt x="1386340" y="2552094"/>
                  <a:pt x="938396" y="996343"/>
                  <a:pt x="56253" y="2833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5" name="Freeform: Shape 14">
            <a:extLst>
              <a:ext uri="{FF2B5EF4-FFF2-40B4-BE49-F238E27FC236}">
                <a16:creationId xmlns:a16="http://schemas.microsoft.com/office/drawing/2014/main" id="{FA573AF0-3C0B-4895-A7A6-F41B032115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8645" y="0"/>
            <a:ext cx="1561993" cy="6858000"/>
          </a:xfrm>
          <a:custGeom>
            <a:avLst/>
            <a:gdLst>
              <a:gd name="connsiteX0" fmla="*/ 1544228 w 1561993"/>
              <a:gd name="connsiteY0" fmla="*/ 0 h 6858000"/>
              <a:gd name="connsiteX1" fmla="*/ 1561993 w 1561993"/>
              <a:gd name="connsiteY1" fmla="*/ 0 h 6858000"/>
              <a:gd name="connsiteX2" fmla="*/ 1540943 w 1561993"/>
              <a:gd name="connsiteY2" fmla="*/ 17040 h 6858000"/>
              <a:gd name="connsiteX3" fmla="*/ 17765 w 1561993"/>
              <a:gd name="connsiteY3" fmla="*/ 4115040 h 6858000"/>
              <a:gd name="connsiteX4" fmla="*/ 1142901 w 1561993"/>
              <a:gd name="connsiteY4" fmla="*/ 6599739 h 6858000"/>
              <a:gd name="connsiteX5" fmla="*/ 1403744 w 1561993"/>
              <a:gd name="connsiteY5" fmla="*/ 6858000 h 6858000"/>
              <a:gd name="connsiteX6" fmla="*/ 1385980 w 1561993"/>
              <a:gd name="connsiteY6" fmla="*/ 6858000 h 6858000"/>
              <a:gd name="connsiteX7" fmla="*/ 1125137 w 1561993"/>
              <a:gd name="connsiteY7" fmla="*/ 6599739 h 6858000"/>
              <a:gd name="connsiteX8" fmla="*/ 0 w 1561993"/>
              <a:gd name="connsiteY8" fmla="*/ 4115040 h 6858000"/>
              <a:gd name="connsiteX9" fmla="*/ 1523178 w 1561993"/>
              <a:gd name="connsiteY9" fmla="*/ 1704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61993" h="6858000">
                <a:moveTo>
                  <a:pt x="1544228" y="0"/>
                </a:moveTo>
                <a:lnTo>
                  <a:pt x="1561993" y="0"/>
                </a:lnTo>
                <a:lnTo>
                  <a:pt x="1540943" y="17040"/>
                </a:lnTo>
                <a:cubicBezTo>
                  <a:pt x="563647" y="857447"/>
                  <a:pt x="17765" y="2378351"/>
                  <a:pt x="17765" y="4115040"/>
                </a:cubicBezTo>
                <a:cubicBezTo>
                  <a:pt x="17765" y="5263323"/>
                  <a:pt x="514810" y="5955416"/>
                  <a:pt x="1142901" y="6599739"/>
                </a:cubicBezTo>
                <a:lnTo>
                  <a:pt x="1403744" y="6858000"/>
                </a:lnTo>
                <a:lnTo>
                  <a:pt x="1385980" y="6858000"/>
                </a:lnTo>
                <a:lnTo>
                  <a:pt x="1125137" y="6599739"/>
                </a:lnTo>
                <a:cubicBezTo>
                  <a:pt x="497046" y="5955416"/>
                  <a:pt x="0" y="5263323"/>
                  <a:pt x="0" y="4115040"/>
                </a:cubicBezTo>
                <a:cubicBezTo>
                  <a:pt x="0" y="2378351"/>
                  <a:pt x="545882" y="857447"/>
                  <a:pt x="1523178" y="17040"/>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Shape 16">
            <a:extLst>
              <a:ext uri="{FF2B5EF4-FFF2-40B4-BE49-F238E27FC236}">
                <a16:creationId xmlns:a16="http://schemas.microsoft.com/office/drawing/2014/main" id="{62442AC3-A9B0-4865-8A8A-1504FFC6E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434283" y="0"/>
            <a:ext cx="1904278" cy="6858000"/>
          </a:xfrm>
          <a:custGeom>
            <a:avLst/>
            <a:gdLst>
              <a:gd name="connsiteX0" fmla="*/ 624262 w 1775065"/>
              <a:gd name="connsiteY0" fmla="*/ 0 h 6858000"/>
              <a:gd name="connsiteX1" fmla="*/ 642233 w 1775065"/>
              <a:gd name="connsiteY1" fmla="*/ 0 h 6858000"/>
              <a:gd name="connsiteX2" fmla="*/ 673003 w 1775065"/>
              <a:gd name="connsiteY2" fmla="*/ 35111 h 6858000"/>
              <a:gd name="connsiteX3" fmla="*/ 1767974 w 1775065"/>
              <a:gd name="connsiteY3" fmla="*/ 3968278 h 6858000"/>
              <a:gd name="connsiteX4" fmla="*/ 115603 w 1775065"/>
              <a:gd name="connsiteY4" fmla="*/ 6776131 h 6858000"/>
              <a:gd name="connsiteX5" fmla="*/ 19890 w 1775065"/>
              <a:gd name="connsiteY5" fmla="*/ 6858000 h 6858000"/>
              <a:gd name="connsiteX6" fmla="*/ 0 w 1775065"/>
              <a:gd name="connsiteY6" fmla="*/ 6858000 h 6858000"/>
              <a:gd name="connsiteX7" fmla="*/ 96809 w 1775065"/>
              <a:gd name="connsiteY7" fmla="*/ 6775193 h 6858000"/>
              <a:gd name="connsiteX8" fmla="*/ 1749182 w 1775065"/>
              <a:gd name="connsiteY8" fmla="*/ 3967340 h 6858000"/>
              <a:gd name="connsiteX9" fmla="*/ 654209 w 1775065"/>
              <a:gd name="connsiteY9" fmla="*/ 3417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75065" h="6858000">
                <a:moveTo>
                  <a:pt x="624262" y="0"/>
                </a:moveTo>
                <a:lnTo>
                  <a:pt x="642233" y="0"/>
                </a:lnTo>
                <a:lnTo>
                  <a:pt x="673003" y="35111"/>
                </a:lnTo>
                <a:cubicBezTo>
                  <a:pt x="1445427" y="977982"/>
                  <a:pt x="1833320" y="2398562"/>
                  <a:pt x="1767974" y="3968278"/>
                </a:cubicBezTo>
                <a:cubicBezTo>
                  <a:pt x="1710622" y="5345972"/>
                  <a:pt x="964135" y="6049363"/>
                  <a:pt x="115603" y="6776131"/>
                </a:cubicBezTo>
                <a:lnTo>
                  <a:pt x="19890" y="6858000"/>
                </a:lnTo>
                <a:lnTo>
                  <a:pt x="0" y="6858000"/>
                </a:lnTo>
                <a:lnTo>
                  <a:pt x="96809" y="6775193"/>
                </a:lnTo>
                <a:cubicBezTo>
                  <a:pt x="945341" y="6048424"/>
                  <a:pt x="1691828" y="5345034"/>
                  <a:pt x="1749182" y="3967340"/>
                </a:cubicBezTo>
                <a:cubicBezTo>
                  <a:pt x="1814528" y="2397623"/>
                  <a:pt x="1426634" y="977044"/>
                  <a:pt x="654209" y="34172"/>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9" name="Freeform: Shape 18">
            <a:extLst>
              <a:ext uri="{FF2B5EF4-FFF2-40B4-BE49-F238E27FC236}">
                <a16:creationId xmlns:a16="http://schemas.microsoft.com/office/drawing/2014/main" id="{68451DCE-129E-43B6-BA50-3C8339E461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89577" y="0"/>
            <a:ext cx="1825312" cy="6858000"/>
          </a:xfrm>
          <a:custGeom>
            <a:avLst/>
            <a:gdLst>
              <a:gd name="connsiteX0" fmla="*/ 516683 w 1825312"/>
              <a:gd name="connsiteY0" fmla="*/ 0 h 6858000"/>
              <a:gd name="connsiteX1" fmla="*/ 541088 w 1825312"/>
              <a:gd name="connsiteY1" fmla="*/ 0 h 6858000"/>
              <a:gd name="connsiteX2" fmla="*/ 626170 w 1825312"/>
              <a:gd name="connsiteY2" fmla="*/ 99144 h 6858000"/>
              <a:gd name="connsiteX3" fmla="*/ 1825312 w 1825312"/>
              <a:gd name="connsiteY3" fmla="*/ 3859833 h 6858000"/>
              <a:gd name="connsiteX4" fmla="*/ 279633 w 1825312"/>
              <a:gd name="connsiteY4" fmla="*/ 6651338 h 6858000"/>
              <a:gd name="connsiteX5" fmla="*/ 24403 w 1825312"/>
              <a:gd name="connsiteY5" fmla="*/ 6858000 h 6858000"/>
              <a:gd name="connsiteX6" fmla="*/ 0 w 1825312"/>
              <a:gd name="connsiteY6" fmla="*/ 6858000 h 6858000"/>
              <a:gd name="connsiteX7" fmla="*/ 255230 w 1825312"/>
              <a:gd name="connsiteY7" fmla="*/ 6651338 h 6858000"/>
              <a:gd name="connsiteX8" fmla="*/ 1800907 w 1825312"/>
              <a:gd name="connsiteY8" fmla="*/ 3859833 h 6858000"/>
              <a:gd name="connsiteX9" fmla="*/ 601765 w 1825312"/>
              <a:gd name="connsiteY9" fmla="*/ 9914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25312" h="6858000">
                <a:moveTo>
                  <a:pt x="516683" y="0"/>
                </a:moveTo>
                <a:lnTo>
                  <a:pt x="541088" y="0"/>
                </a:lnTo>
                <a:lnTo>
                  <a:pt x="626170" y="99144"/>
                </a:lnTo>
                <a:cubicBezTo>
                  <a:pt x="1403484" y="1069501"/>
                  <a:pt x="1825312" y="2396484"/>
                  <a:pt x="1825312" y="3859833"/>
                </a:cubicBezTo>
                <a:cubicBezTo>
                  <a:pt x="1825312" y="5149904"/>
                  <a:pt x="1142485" y="5927455"/>
                  <a:pt x="279633" y="6651338"/>
                </a:cubicBezTo>
                <a:lnTo>
                  <a:pt x="24403" y="6858000"/>
                </a:lnTo>
                <a:lnTo>
                  <a:pt x="0" y="6858000"/>
                </a:lnTo>
                <a:lnTo>
                  <a:pt x="255230" y="6651338"/>
                </a:lnTo>
                <a:cubicBezTo>
                  <a:pt x="1118082" y="5927455"/>
                  <a:pt x="1800907" y="5149904"/>
                  <a:pt x="1800907" y="3859833"/>
                </a:cubicBezTo>
                <a:cubicBezTo>
                  <a:pt x="1800907" y="2396484"/>
                  <a:pt x="1379079" y="1069501"/>
                  <a:pt x="601765" y="9914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FFC08F68-B035-4AA3-8B6C-1FE81F28FD4C}"/>
              </a:ext>
            </a:extLst>
          </p:cNvPr>
          <p:cNvSpPr>
            <a:spLocks noGrp="1"/>
          </p:cNvSpPr>
          <p:nvPr>
            <p:ph type="title"/>
          </p:nvPr>
        </p:nvSpPr>
        <p:spPr>
          <a:xfrm>
            <a:off x="1937619" y="326069"/>
            <a:ext cx="2513460" cy="490610"/>
          </a:xfrm>
        </p:spPr>
        <p:txBody>
          <a:bodyPr anchor="b">
            <a:normAutofit fontScale="90000"/>
          </a:bodyPr>
          <a:lstStyle/>
          <a:p>
            <a:r>
              <a:rPr lang="en-US" sz="2000" dirty="0">
                <a:solidFill>
                  <a:schemeClr val="accent2">
                    <a:lumMod val="50000"/>
                  </a:schemeClr>
                </a:solidFill>
                <a:latin typeface="Eras Medium ITC" panose="020B0602030504020804" pitchFamily="34" charset="0"/>
              </a:rPr>
              <a:t>MySQL vs Firebase:</a:t>
            </a:r>
            <a:endParaRPr lang="en-CA" sz="2000" dirty="0"/>
          </a:p>
        </p:txBody>
      </p:sp>
      <p:sp>
        <p:nvSpPr>
          <p:cNvPr id="3" name="Content Placeholder 2">
            <a:extLst>
              <a:ext uri="{FF2B5EF4-FFF2-40B4-BE49-F238E27FC236}">
                <a16:creationId xmlns:a16="http://schemas.microsoft.com/office/drawing/2014/main" id="{6F7C5094-28EC-43CD-A0F5-D1135F3AFF5E}"/>
              </a:ext>
            </a:extLst>
          </p:cNvPr>
          <p:cNvSpPr>
            <a:spLocks noGrp="1"/>
          </p:cNvSpPr>
          <p:nvPr>
            <p:ph idx="1"/>
          </p:nvPr>
        </p:nvSpPr>
        <p:spPr>
          <a:xfrm>
            <a:off x="1681266" y="911303"/>
            <a:ext cx="8488816" cy="4924105"/>
          </a:xfrm>
        </p:spPr>
        <p:txBody>
          <a:bodyPr>
            <a:normAutofit/>
          </a:bodyPr>
          <a:lstStyle/>
          <a:p>
            <a:r>
              <a:rPr lang="en-CA" sz="1200" dirty="0">
                <a:latin typeface="+mj-lt"/>
              </a:rPr>
              <a:t>Based on the Wilcoxon signal rank test of the comparison between Firebase and MySQL, it can conclude that MySQL is better for our apartment finding app. Here are graphs for update and delete operations, X-axis shows number of experiments and Y-axis shows response time in milliseconds.</a:t>
            </a:r>
          </a:p>
        </p:txBody>
      </p:sp>
      <p:pic>
        <p:nvPicPr>
          <p:cNvPr id="6" name="Picture 5" descr="Chart, line chart&#10;&#10;Description automatically generated">
            <a:extLst>
              <a:ext uri="{FF2B5EF4-FFF2-40B4-BE49-F238E27FC236}">
                <a16:creationId xmlns:a16="http://schemas.microsoft.com/office/drawing/2014/main" id="{F94ED310-F9C7-49A2-9330-E7C0D562AF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54737" y="2399422"/>
            <a:ext cx="4260051" cy="2631518"/>
          </a:xfrm>
          <a:prstGeom prst="rect">
            <a:avLst/>
          </a:prstGeom>
        </p:spPr>
      </p:pic>
      <p:pic>
        <p:nvPicPr>
          <p:cNvPr id="8" name="Picture 7" descr="Chart, histogram&#10;&#10;Description automatically generated">
            <a:extLst>
              <a:ext uri="{FF2B5EF4-FFF2-40B4-BE49-F238E27FC236}">
                <a16:creationId xmlns:a16="http://schemas.microsoft.com/office/drawing/2014/main" id="{755E6B23-D3AC-4E65-BE95-CD7C5A4F9D4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49088" y="2399422"/>
            <a:ext cx="4081977" cy="2631518"/>
          </a:xfrm>
          <a:prstGeom prst="rect">
            <a:avLst/>
          </a:prstGeom>
        </p:spPr>
      </p:pic>
      <p:sp>
        <p:nvSpPr>
          <p:cNvPr id="10" name="TextBox 9">
            <a:extLst>
              <a:ext uri="{FF2B5EF4-FFF2-40B4-BE49-F238E27FC236}">
                <a16:creationId xmlns:a16="http://schemas.microsoft.com/office/drawing/2014/main" id="{D0417352-BCCC-4876-894E-7FEFABE155FC}"/>
              </a:ext>
            </a:extLst>
          </p:cNvPr>
          <p:cNvSpPr txBox="1"/>
          <p:nvPr/>
        </p:nvSpPr>
        <p:spPr>
          <a:xfrm>
            <a:off x="1404262" y="5052300"/>
            <a:ext cx="4771627" cy="253916"/>
          </a:xfrm>
          <a:prstGeom prst="rect">
            <a:avLst/>
          </a:prstGeom>
          <a:noFill/>
        </p:spPr>
        <p:txBody>
          <a:bodyPr wrap="square" rtlCol="0">
            <a:spAutoFit/>
          </a:bodyPr>
          <a:lstStyle/>
          <a:p>
            <a:r>
              <a:rPr lang="en-CA" sz="1050" dirty="0">
                <a:latin typeface="+mj-lt"/>
              </a:rPr>
              <a:t>Mean performance time in milliseconds for the UPDATE operation</a:t>
            </a:r>
          </a:p>
        </p:txBody>
      </p:sp>
      <p:sp>
        <p:nvSpPr>
          <p:cNvPr id="12" name="TextBox 11">
            <a:extLst>
              <a:ext uri="{FF2B5EF4-FFF2-40B4-BE49-F238E27FC236}">
                <a16:creationId xmlns:a16="http://schemas.microsoft.com/office/drawing/2014/main" id="{EED19E15-D0AD-458D-BF3E-20947E197D00}"/>
              </a:ext>
            </a:extLst>
          </p:cNvPr>
          <p:cNvSpPr txBox="1"/>
          <p:nvPr/>
        </p:nvSpPr>
        <p:spPr>
          <a:xfrm>
            <a:off x="6084343" y="5041620"/>
            <a:ext cx="4771627" cy="253916"/>
          </a:xfrm>
          <a:prstGeom prst="rect">
            <a:avLst/>
          </a:prstGeom>
          <a:noFill/>
        </p:spPr>
        <p:txBody>
          <a:bodyPr wrap="square" rtlCol="0">
            <a:spAutoFit/>
          </a:bodyPr>
          <a:lstStyle/>
          <a:p>
            <a:r>
              <a:rPr lang="en-CA" sz="1050" dirty="0">
                <a:latin typeface="+mj-lt"/>
              </a:rPr>
              <a:t>Mean performance time in milliseconds for the DELETE operation</a:t>
            </a:r>
          </a:p>
        </p:txBody>
      </p:sp>
      <p:sp>
        <p:nvSpPr>
          <p:cNvPr id="18" name="Footer Placeholder 6">
            <a:extLst>
              <a:ext uri="{FF2B5EF4-FFF2-40B4-BE49-F238E27FC236}">
                <a16:creationId xmlns:a16="http://schemas.microsoft.com/office/drawing/2014/main" id="{2BD46483-970A-458E-A7FB-6BDA0EB03F51}"/>
              </a:ext>
            </a:extLst>
          </p:cNvPr>
          <p:cNvSpPr>
            <a:spLocks noGrp="1"/>
          </p:cNvSpPr>
          <p:nvPr>
            <p:ph type="ftr" sz="quarter" idx="11"/>
          </p:nvPr>
        </p:nvSpPr>
        <p:spPr>
          <a:xfrm>
            <a:off x="2911891" y="6063607"/>
            <a:ext cx="6519496" cy="365125"/>
          </a:xfrm>
        </p:spPr>
        <p:txBody>
          <a:bodyPr/>
          <a:lstStyle/>
          <a:p>
            <a:r>
              <a:rPr lang="fr-FR" dirty="0">
                <a:solidFill>
                  <a:schemeClr val="bg1">
                    <a:lumMod val="50000"/>
                  </a:schemeClr>
                </a:solidFill>
              </a:rPr>
              <a:t>MAD-317 (Team 4) 		  CEGEP(Montréal)             Sai</a:t>
            </a:r>
            <a:endParaRPr lang="en-US" dirty="0">
              <a:solidFill>
                <a:schemeClr val="bg1">
                  <a:lumMod val="50000"/>
                </a:schemeClr>
              </a:solidFill>
            </a:endParaRPr>
          </a:p>
        </p:txBody>
      </p:sp>
      <p:sp>
        <p:nvSpPr>
          <p:cNvPr id="20" name="Footer Placeholder 6">
            <a:extLst>
              <a:ext uri="{FF2B5EF4-FFF2-40B4-BE49-F238E27FC236}">
                <a16:creationId xmlns:a16="http://schemas.microsoft.com/office/drawing/2014/main" id="{72C66FFF-3768-48BA-948E-DF5762812FC4}"/>
              </a:ext>
            </a:extLst>
          </p:cNvPr>
          <p:cNvSpPr txBox="1">
            <a:spLocks/>
          </p:cNvSpPr>
          <p:nvPr/>
        </p:nvSpPr>
        <p:spPr>
          <a:xfrm>
            <a:off x="5492608" y="5522889"/>
            <a:ext cx="5058532" cy="365125"/>
          </a:xfrm>
          <a:prstGeom prst="rect">
            <a:avLst/>
          </a:prstGeom>
        </p:spPr>
        <p:txBody>
          <a:bodyPr vert="horz" lIns="109728" tIns="109728" rIns="109728" bIns="91440" rtlCol="0" anchor="ctr"/>
          <a:lstStyle>
            <a:defPPr>
              <a:defRPr lang="en-US"/>
            </a:defPPr>
            <a:lvl1pPr marL="0" algn="l" defTabSz="914400" rtl="0" eaLnBrk="1" latinLnBrk="0" hangingPunct="1">
              <a:defRPr sz="1100" kern="1200" spc="150" baseline="0">
                <a:solidFill>
                  <a:schemeClr val="tx1">
                    <a:lumMod val="75000"/>
                    <a:lumOff val="2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dirty="0">
                <a:solidFill>
                  <a:schemeClr val="bg1">
                    <a:lumMod val="50000"/>
                  </a:schemeClr>
                </a:solidFill>
              </a:rPr>
              <a:t>                          Source:- www.sciencedirect.com</a:t>
            </a:r>
            <a:endParaRPr lang="en-US" dirty="0">
              <a:solidFill>
                <a:schemeClr val="bg1">
                  <a:lumMod val="50000"/>
                </a:schemeClr>
              </a:solidFill>
            </a:endParaRPr>
          </a:p>
        </p:txBody>
      </p:sp>
    </p:spTree>
    <p:extLst>
      <p:ext uri="{BB962C8B-B14F-4D97-AF65-F5344CB8AC3E}">
        <p14:creationId xmlns:p14="http://schemas.microsoft.com/office/powerpoint/2010/main" val="30151798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SketchLinesVTI">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Custom 7">
      <a:majorFont>
        <a:latin typeface="Meiryo"/>
        <a:ea typeface=""/>
        <a:cs typeface=""/>
      </a:majorFont>
      <a:minorFont>
        <a:latin typeface="Meiryo"/>
        <a:ea typeface=""/>
        <a:cs typeface=""/>
      </a:minorFont>
    </a:fontScheme>
    <a:fmtScheme name="Feathered">
      <a:fillStyleLst>
        <a:solidFill>
          <a:schemeClr val="phClr"/>
        </a:solidFill>
        <a:solidFill>
          <a:schemeClr val="phClr">
            <a:tint val="67000"/>
            <a:satMod val="105000"/>
          </a:schemeClr>
        </a:solidFill>
        <a:gradFill rotWithShape="1">
          <a:gsLst>
            <a:gs pos="0">
              <a:schemeClr val="phClr">
                <a:tint val="94000"/>
                <a:satMod val="103000"/>
                <a:lumMod val="102000"/>
              </a:schemeClr>
            </a:gs>
            <a:gs pos="50000">
              <a:schemeClr val="phClr">
                <a:shade val="100000"/>
                <a:satMod val="110000"/>
                <a:lumMod val="100000"/>
              </a:schemeClr>
            </a:gs>
            <a:gs pos="100000">
              <a:schemeClr val="phClr">
                <a:shade val="70000"/>
                <a:satMod val="120000"/>
                <a:lumMod val="99000"/>
              </a:schemeClr>
            </a:gs>
          </a:gsLst>
          <a:path path="circle">
            <a:fillToRect l="100000" t="100000" r="100000" b="100000"/>
          </a:path>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tint val="50000"/>
              <a:shade val="83000"/>
            </a:schemeClr>
          </a:solidFill>
          <a:prstDash val="solid"/>
        </a:ln>
      </a:lnStyleLst>
      <a:effectStyleLst>
        <a:effectStyle>
          <a:effectLst/>
        </a:effectStyle>
        <a:effectStyle>
          <a:effectLst/>
        </a:effectStyle>
        <a:effectStyle>
          <a:effectLst>
            <a:outerShdw blurRad="57150" dist="25400" dir="5400000" algn="ctr" rotWithShape="0">
              <a:srgbClr val="000000">
                <a:alpha val="20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ketchLinesVTI" id="{8C0B0F05-C8D0-4078-9615-83E590287484}" vid="{43A7BC57-C1E3-4EE6-BDBC-5422DD574AF2}"/>
    </a:ext>
  </a:extLst>
</a:theme>
</file>

<file path=docProps/app.xml><?xml version="1.0" encoding="utf-8"?>
<Properties xmlns="http://schemas.openxmlformats.org/officeDocument/2006/extended-properties" xmlns:vt="http://schemas.openxmlformats.org/officeDocument/2006/docPropsVTypes">
  <TotalTime>30</TotalTime>
  <Words>2652</Words>
  <Application>Microsoft Office PowerPoint</Application>
  <PresentationFormat>Widescreen</PresentationFormat>
  <Paragraphs>185</Paragraphs>
  <Slides>26</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26</vt:i4>
      </vt:variant>
    </vt:vector>
  </HeadingPairs>
  <TitlesOfParts>
    <vt:vector size="36" baseType="lpstr">
      <vt:lpstr>Meiryo</vt:lpstr>
      <vt:lpstr>-apple-system</vt:lpstr>
      <vt:lpstr>Arial</vt:lpstr>
      <vt:lpstr>Arial</vt:lpstr>
      <vt:lpstr>Corbel</vt:lpstr>
      <vt:lpstr>Eras Bold ITC</vt:lpstr>
      <vt:lpstr>Eras Medium ITC</vt:lpstr>
      <vt:lpstr>Showcard Gothic</vt:lpstr>
      <vt:lpstr>Times New Roman</vt:lpstr>
      <vt:lpstr>SketchLinesVTI</vt:lpstr>
      <vt:lpstr>TEAM CHARTER: Vijay Kumar Reddy Jetty  (1992711)  Venkat Reddy Mallesh              (1993122) Dinesh Avula                          (1992713) Saiteja Yatam                          (1993100) Srikanth Reddy Marakkagari     (1993120) Navya Manda               (1894204) Kalyan Teja Danda              (1993115) </vt:lpstr>
      <vt:lpstr>Introduction:</vt:lpstr>
      <vt:lpstr>Functional Requirements:</vt:lpstr>
      <vt:lpstr>PowerPoint Presentation</vt:lpstr>
      <vt:lpstr>PowerPoint Presentation</vt:lpstr>
      <vt:lpstr>PowerPoint Presentation</vt:lpstr>
      <vt:lpstr>PowerPoint Presentation</vt:lpstr>
      <vt:lpstr>PowerPoint Presentation</vt:lpstr>
      <vt:lpstr>MySQL vs Firebase:</vt:lpstr>
      <vt:lpstr>Work Management:</vt:lpstr>
      <vt:lpstr>Division of work:</vt:lpstr>
      <vt:lpstr>PowerPoint Presentation</vt:lpstr>
      <vt:lpstr>Working Remotely:</vt:lpstr>
      <vt:lpstr>Interesting and Challenging things in our application:</vt:lpstr>
      <vt:lpstr>Easiest feature built in our application:</vt:lpstr>
      <vt:lpstr>Decision to regret:</vt:lpstr>
      <vt:lpstr>PowerPoint Presentation</vt:lpstr>
      <vt:lpstr>PowerPoint Presentation</vt:lpstr>
      <vt:lpstr>PowerPoint Presentation</vt:lpstr>
      <vt:lpstr>PowerPoint Presentation</vt:lpstr>
      <vt:lpstr>Landlord:</vt:lpstr>
      <vt:lpstr>PowerPoint Presentation</vt:lpstr>
      <vt:lpstr>PowerPoint Presentation</vt:lpstr>
      <vt:lpstr>Admin:</vt:lpstr>
      <vt:lpstr>Guest User:</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TEAM CHARTER: Vijay Kumar Reddy Jetty  (1992711)  Venkat Reddy Mallesh              (1993122) Dinesh Avula                          (1992713) Saiteja Yatam                          (1993100) Srikanth Reddy Marakkagari     (1993120) Navya Manda               (1894204) Kalyan Teja Danda              (1993115) </dc:title>
  <dc:creator>vijay kumar reddy jetty</dc:creator>
  <cp:lastModifiedBy>vijay kumar reddy jetty</cp:lastModifiedBy>
  <cp:revision>1</cp:revision>
  <dcterms:created xsi:type="dcterms:W3CDTF">2020-11-22T01:26:03Z</dcterms:created>
  <dcterms:modified xsi:type="dcterms:W3CDTF">2020-11-22T09:18:37Z</dcterms:modified>
</cp:coreProperties>
</file>